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sldIdLst>
    <p:sldId id="257" r:id="rId3"/>
    <p:sldId id="258" r:id="rId4"/>
    <p:sldId id="341" r:id="rId5"/>
    <p:sldId id="342" r:id="rId6"/>
    <p:sldId id="343" r:id="rId7"/>
    <p:sldId id="344" r:id="rId8"/>
    <p:sldId id="345" r:id="rId9"/>
    <p:sldId id="346" r:id="rId10"/>
    <p:sldId id="259" r:id="rId11"/>
    <p:sldId id="350" r:id="rId12"/>
    <p:sldId id="348" r:id="rId13"/>
    <p:sldId id="364" r:id="rId14"/>
    <p:sldId id="353" r:id="rId15"/>
    <p:sldId id="354" r:id="rId16"/>
    <p:sldId id="356" r:id="rId17"/>
    <p:sldId id="355" r:id="rId18"/>
    <p:sldId id="358" r:id="rId19"/>
    <p:sldId id="360" r:id="rId20"/>
    <p:sldId id="359" r:id="rId21"/>
    <p:sldId id="363" r:id="rId22"/>
    <p:sldId id="338" r:id="rId23"/>
    <p:sldId id="357" r:id="rId24"/>
    <p:sldId id="362" r:id="rId25"/>
    <p:sldId id="339" r:id="rId26"/>
    <p:sldId id="30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490" y="67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9BD8CEE-60B3-403E-82CE-46A97164E3F8}"/>
              </a:ext>
            </a:extLst>
          </p:cNvPr>
          <p:cNvSpPr/>
          <p:nvPr userDrawn="1"/>
        </p:nvSpPr>
        <p:spPr>
          <a:xfrm rot="5400000">
            <a:off x="-351545" y="354974"/>
            <a:ext cx="2157572" cy="1447626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D09A2AF4-17BF-4A25-A87E-E1829C5DE226}"/>
              </a:ext>
            </a:extLst>
          </p:cNvPr>
          <p:cNvGrpSpPr/>
          <p:nvPr userDrawn="1"/>
        </p:nvGrpSpPr>
        <p:grpSpPr>
          <a:xfrm>
            <a:off x="6938803" y="1532913"/>
            <a:ext cx="4395454" cy="345709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9E75E5F-71B5-49C0-9580-68235626864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922526E-A294-4273-B92B-E01D2661DF0A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0803D58-4984-4852-9C65-D40BB68CD891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D253A3-4D74-48A8-AAEC-8FD49BB9415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5FA20A0-4116-412E-9605-34479A2F7732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D2C317E-14D0-44AD-BF2E-3987C043A97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431446-6B05-41D3-9365-E8AF0C73C9D6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C0D53A-318F-45B5-B98A-1FF9B699594F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65F4E1-43A2-4742-A867-7EBB66F7D37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8854" y="1700415"/>
            <a:ext cx="4056875" cy="23705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618A71E-2FD6-4B23-8726-E28CC01149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153022F2-D855-4119-8159-5E792860E3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937746" cy="6858000"/>
          </a:xfrm>
          <a:custGeom>
            <a:avLst/>
            <a:gdLst>
              <a:gd name="connsiteX0" fmla="*/ 4721285 w 6937746"/>
              <a:gd name="connsiteY0" fmla="*/ 4641539 h 6858000"/>
              <a:gd name="connsiteX1" fmla="*/ 6937746 w 6937746"/>
              <a:gd name="connsiteY1" fmla="*/ 6858000 h 6858000"/>
              <a:gd name="connsiteX2" fmla="*/ 2504824 w 6937746"/>
              <a:gd name="connsiteY2" fmla="*/ 6858000 h 6858000"/>
              <a:gd name="connsiteX3" fmla="*/ 2376433 w 6937746"/>
              <a:gd name="connsiteY3" fmla="*/ 2296687 h 6858000"/>
              <a:gd name="connsiteX4" fmla="*/ 4602775 w 6937746"/>
              <a:gd name="connsiteY4" fmla="*/ 4523028 h 6858000"/>
              <a:gd name="connsiteX5" fmla="*/ 2376433 w 6937746"/>
              <a:gd name="connsiteY5" fmla="*/ 6749369 h 6858000"/>
              <a:gd name="connsiteX6" fmla="*/ 150091 w 6937746"/>
              <a:gd name="connsiteY6" fmla="*/ 4523027 h 6858000"/>
              <a:gd name="connsiteX7" fmla="*/ 306688 w 6937746"/>
              <a:gd name="connsiteY7" fmla="*/ 0 h 6858000"/>
              <a:gd name="connsiteX8" fmla="*/ 4436095 w 6937746"/>
              <a:gd name="connsiteY8" fmla="*/ 0 h 6858000"/>
              <a:gd name="connsiteX9" fmla="*/ 2371391 w 6937746"/>
              <a:gd name="connsiteY9" fmla="*/ 2064703 h 6858000"/>
              <a:gd name="connsiteX10" fmla="*/ 0 w 6937746"/>
              <a:gd name="connsiteY10" fmla="*/ 0 h 6858000"/>
              <a:gd name="connsiteX11" fmla="*/ 79746 w 6937746"/>
              <a:gd name="connsiteY11" fmla="*/ 0 h 6858000"/>
              <a:gd name="connsiteX12" fmla="*/ 2257922 w 6937746"/>
              <a:gd name="connsiteY12" fmla="*/ 2178176 h 6858000"/>
              <a:gd name="connsiteX13" fmla="*/ 31580 w 6937746"/>
              <a:gd name="connsiteY13" fmla="*/ 4404516 h 6858000"/>
              <a:gd name="connsiteX14" fmla="*/ 0 w 6937746"/>
              <a:gd name="connsiteY14" fmla="*/ 43729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937746" h="6858000">
                <a:moveTo>
                  <a:pt x="4721285" y="4641539"/>
                </a:moveTo>
                <a:lnTo>
                  <a:pt x="6937746" y="6858000"/>
                </a:lnTo>
                <a:lnTo>
                  <a:pt x="2504824" y="6858000"/>
                </a:lnTo>
                <a:close/>
                <a:moveTo>
                  <a:pt x="2376433" y="2296687"/>
                </a:moveTo>
                <a:lnTo>
                  <a:pt x="4602775" y="4523028"/>
                </a:lnTo>
                <a:lnTo>
                  <a:pt x="2376433" y="6749369"/>
                </a:lnTo>
                <a:lnTo>
                  <a:pt x="150091" y="4523027"/>
                </a:lnTo>
                <a:close/>
                <a:moveTo>
                  <a:pt x="306688" y="0"/>
                </a:moveTo>
                <a:lnTo>
                  <a:pt x="4436095" y="0"/>
                </a:lnTo>
                <a:lnTo>
                  <a:pt x="2371391" y="2064703"/>
                </a:lnTo>
                <a:close/>
                <a:moveTo>
                  <a:pt x="0" y="0"/>
                </a:moveTo>
                <a:lnTo>
                  <a:pt x="79746" y="0"/>
                </a:lnTo>
                <a:lnTo>
                  <a:pt x="2257922" y="2178176"/>
                </a:lnTo>
                <a:lnTo>
                  <a:pt x="31580" y="4404516"/>
                </a:lnTo>
                <a:lnTo>
                  <a:pt x="0" y="43729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5572DA0E-7139-4875-B891-B942C008A2D3}"/>
              </a:ext>
            </a:extLst>
          </p:cNvPr>
          <p:cNvSpPr/>
          <p:nvPr userDrawn="1"/>
        </p:nvSpPr>
        <p:spPr>
          <a:xfrm>
            <a:off x="419100" y="1271995"/>
            <a:ext cx="11353800" cy="4314010"/>
          </a:xfrm>
          <a:prstGeom prst="frame">
            <a:avLst>
              <a:gd name="adj1" fmla="val 7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EAD944-BF55-49B6-8314-4AAD62C015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662967-CC84-4489-B1A3-F8A94ECCD0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7073889-D6DF-4C92-948B-7A57C91C6439}"/>
              </a:ext>
            </a:extLst>
          </p:cNvPr>
          <p:cNvSpPr/>
          <p:nvPr userDrawn="1"/>
        </p:nvSpPr>
        <p:spPr>
          <a:xfrm flipH="1">
            <a:off x="10564162" y="5765800"/>
            <a:ext cx="1627837" cy="109220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840C3EF-D75C-495B-AAAB-53664E147FB9}"/>
              </a:ext>
            </a:extLst>
          </p:cNvPr>
          <p:cNvSpPr/>
          <p:nvPr userDrawn="1"/>
        </p:nvSpPr>
        <p:spPr>
          <a:xfrm rot="5400000">
            <a:off x="-351545" y="354974"/>
            <a:ext cx="2157572" cy="1447626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22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4F6D272-925E-407D-96CF-EB9C0739DD30}"/>
              </a:ext>
            </a:extLst>
          </p:cNvPr>
          <p:cNvSpPr/>
          <p:nvPr userDrawn="1"/>
        </p:nvSpPr>
        <p:spPr>
          <a:xfrm rot="5400000">
            <a:off x="-353869" y="357298"/>
            <a:ext cx="2171699" cy="1457105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CC2A8B0-31DB-4765-943B-144A953BD880}"/>
              </a:ext>
            </a:extLst>
          </p:cNvPr>
          <p:cNvSpPr/>
          <p:nvPr userDrawn="1"/>
        </p:nvSpPr>
        <p:spPr>
          <a:xfrm flipH="1">
            <a:off x="10564162" y="5765800"/>
            <a:ext cx="1627837" cy="109220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66EA60D-62EA-4EE0-8652-5E35AC4C0DB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C7BA1A4-7F4C-4B04-8DFB-D4E956FBD96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9E02C63-CB1D-46CF-8743-5F1953C83E6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08D7C1-CC64-4FD2-A175-F53215BC6D1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50A5DC59-921B-4D8D-ACCC-A5A314D2D0D8}"/>
              </a:ext>
            </a:extLst>
          </p:cNvPr>
          <p:cNvSpPr/>
          <p:nvPr userDrawn="1"/>
        </p:nvSpPr>
        <p:spPr>
          <a:xfrm>
            <a:off x="1640734" y="2157466"/>
            <a:ext cx="3445220" cy="3445220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C592AEC7-7B69-4E4A-B7F6-5E82FB682CE6}"/>
              </a:ext>
            </a:extLst>
          </p:cNvPr>
          <p:cNvGrpSpPr/>
          <p:nvPr userDrawn="1"/>
        </p:nvGrpSpPr>
        <p:grpSpPr>
          <a:xfrm>
            <a:off x="2710202" y="2663289"/>
            <a:ext cx="1434626" cy="2521997"/>
            <a:chOff x="445712" y="1449040"/>
            <a:chExt cx="2113018" cy="3924176"/>
          </a:xfrm>
        </p:grpSpPr>
        <p:sp>
          <p:nvSpPr>
            <p:cNvPr id="3" name="Rounded Rectangle 21">
              <a:extLst>
                <a:ext uri="{FF2B5EF4-FFF2-40B4-BE49-F238E27FC236}">
                  <a16:creationId xmlns:a16="http://schemas.microsoft.com/office/drawing/2014/main" id="{CCDD5378-0E94-4106-A02A-E9E36B2D19D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DB534FD1-7B5B-48B1-B222-4AB2352F8DC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23">
              <a:extLst>
                <a:ext uri="{FF2B5EF4-FFF2-40B4-BE49-F238E27FC236}">
                  <a16:creationId xmlns:a16="http://schemas.microsoft.com/office/drawing/2014/main" id="{27DF4679-211C-49D5-AAA5-D283B93156D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24">
                <a:extLst>
                  <a:ext uri="{FF2B5EF4-FFF2-40B4-BE49-F238E27FC236}">
                    <a16:creationId xmlns:a16="http://schemas.microsoft.com/office/drawing/2014/main" id="{5AF5ADB5-A8A8-4CB6-86D6-00642FFCCBF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25">
                <a:extLst>
                  <a:ext uri="{FF2B5EF4-FFF2-40B4-BE49-F238E27FC236}">
                    <a16:creationId xmlns:a16="http://schemas.microsoft.com/office/drawing/2014/main" id="{4AE158CA-E45B-447D-A3C0-FD973DA6A61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80EF71F1-0248-4E5F-9408-944866B66C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36573" y="2898847"/>
            <a:ext cx="1190833" cy="19529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3193FC1C-026B-4CE0-9161-9007577555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32FCE64-6F1D-4F57-965F-C2124A1F6CA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48492" y="1874586"/>
            <a:ext cx="11295017" cy="2723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E8D4DF9-AB27-4BFA-B8F3-B5A4BAE366DC}"/>
              </a:ext>
            </a:extLst>
          </p:cNvPr>
          <p:cNvSpPr/>
          <p:nvPr userDrawn="1"/>
        </p:nvSpPr>
        <p:spPr>
          <a:xfrm>
            <a:off x="5553075" y="319737"/>
            <a:ext cx="6294726" cy="62947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6AAC4FD0-A05F-49DE-B603-5B07343EE3B7}"/>
              </a:ext>
            </a:extLst>
          </p:cNvPr>
          <p:cNvSpPr>
            <a:spLocks noChangeAspect="1"/>
          </p:cNvSpPr>
          <p:nvPr userDrawn="1"/>
        </p:nvSpPr>
        <p:spPr>
          <a:xfrm>
            <a:off x="5408598" y="143934"/>
            <a:ext cx="6583680" cy="6583680"/>
          </a:xfrm>
          <a:prstGeom prst="donut">
            <a:avLst>
              <a:gd name="adj" fmla="val 64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FAEB202-273C-434A-B97E-CEE50752E6F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8799375" y="1914017"/>
            <a:ext cx="2941201" cy="4085102"/>
          </a:xfrm>
          <a:custGeom>
            <a:avLst/>
            <a:gdLst>
              <a:gd name="connsiteX0" fmla="*/ 2588032 w 3030428"/>
              <a:gd name="connsiteY0" fmla="*/ 0 h 4209032"/>
              <a:gd name="connsiteX1" fmla="*/ 2600644 w 3030428"/>
              <a:gd name="connsiteY1" fmla="*/ 19372 h 4209032"/>
              <a:gd name="connsiteX2" fmla="*/ 2720921 w 3030428"/>
              <a:gd name="connsiteY2" fmla="*/ 2958328 h 4209032"/>
              <a:gd name="connsiteX3" fmla="*/ 1733790 w 3030428"/>
              <a:gd name="connsiteY3" fmla="*/ 4140387 h 4209032"/>
              <a:gd name="connsiteX4" fmla="*/ 1628348 w 3030428"/>
              <a:gd name="connsiteY4" fmla="*/ 4209032 h 4209032"/>
              <a:gd name="connsiteX5" fmla="*/ 0 w 3030428"/>
              <a:gd name="connsiteY5" fmla="*/ 1619391 h 420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0428" h="4209032">
                <a:moveTo>
                  <a:pt x="2588032" y="0"/>
                </a:moveTo>
                <a:lnTo>
                  <a:pt x="2600644" y="19372"/>
                </a:lnTo>
                <a:cubicBezTo>
                  <a:pt x="3107939" y="887445"/>
                  <a:pt x="3189003" y="1983805"/>
                  <a:pt x="2720921" y="2958328"/>
                </a:cubicBezTo>
                <a:cubicBezTo>
                  <a:pt x="2486880" y="3445590"/>
                  <a:pt x="2143248" y="3844731"/>
                  <a:pt x="1733790" y="4140387"/>
                </a:cubicBezTo>
                <a:lnTo>
                  <a:pt x="1628348" y="4209032"/>
                </a:lnTo>
                <a:lnTo>
                  <a:pt x="0" y="16193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8575046F-3041-46AF-B8DE-A05E27BF58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72200" y="3578791"/>
            <a:ext cx="4088534" cy="2940422"/>
          </a:xfrm>
          <a:custGeom>
            <a:avLst/>
            <a:gdLst>
              <a:gd name="connsiteX0" fmla="*/ 2587894 w 4212569"/>
              <a:gd name="connsiteY0" fmla="*/ 0 h 3029626"/>
              <a:gd name="connsiteX1" fmla="*/ 4212569 w 4212569"/>
              <a:gd name="connsiteY1" fmla="*/ 2581665 h 3029626"/>
              <a:gd name="connsiteX2" fmla="*/ 4097442 w 4212569"/>
              <a:gd name="connsiteY2" fmla="*/ 2651607 h 3029626"/>
              <a:gd name="connsiteX3" fmla="*/ 2604529 w 4212569"/>
              <a:gd name="connsiteY3" fmla="*/ 3029626 h 3029626"/>
              <a:gd name="connsiteX4" fmla="*/ 7398 w 4212569"/>
              <a:gd name="connsiteY4" fmla="*/ 1648743 h 3029626"/>
              <a:gd name="connsiteX5" fmla="*/ 0 w 4212569"/>
              <a:gd name="connsiteY5" fmla="*/ 1636566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569" h="3029626">
                <a:moveTo>
                  <a:pt x="2587894" y="0"/>
                </a:moveTo>
                <a:lnTo>
                  <a:pt x="4212569" y="2581665"/>
                </a:lnTo>
                <a:lnTo>
                  <a:pt x="4097442" y="2651607"/>
                </a:lnTo>
                <a:cubicBezTo>
                  <a:pt x="3653654" y="2892687"/>
                  <a:pt x="3145083" y="3029626"/>
                  <a:pt x="2604529" y="3029626"/>
                </a:cubicBezTo>
                <a:cubicBezTo>
                  <a:pt x="1523420" y="3029626"/>
                  <a:pt x="570247" y="2481869"/>
                  <a:pt x="7398" y="1648743"/>
                </a:cubicBezTo>
                <a:lnTo>
                  <a:pt x="0" y="16365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F7C47643-27A7-4608-B12D-9383BD877AD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127158" y="444096"/>
            <a:ext cx="4088536" cy="2940422"/>
          </a:xfrm>
          <a:custGeom>
            <a:avLst/>
            <a:gdLst>
              <a:gd name="connsiteX0" fmla="*/ 1608042 w 4212570"/>
              <a:gd name="connsiteY0" fmla="*/ 0 h 3029626"/>
              <a:gd name="connsiteX1" fmla="*/ 4205172 w 4212570"/>
              <a:gd name="connsiteY1" fmla="*/ 1380883 h 3029626"/>
              <a:gd name="connsiteX2" fmla="*/ 4212570 w 4212570"/>
              <a:gd name="connsiteY2" fmla="*/ 1393060 h 3029626"/>
              <a:gd name="connsiteX3" fmla="*/ 1624674 w 4212570"/>
              <a:gd name="connsiteY3" fmla="*/ 3029626 h 3029626"/>
              <a:gd name="connsiteX4" fmla="*/ 0 w 4212570"/>
              <a:gd name="connsiteY4" fmla="*/ 447962 h 3029626"/>
              <a:gd name="connsiteX5" fmla="*/ 115129 w 4212570"/>
              <a:gd name="connsiteY5" fmla="*/ 378019 h 3029626"/>
              <a:gd name="connsiteX6" fmla="*/ 1608042 w 4212570"/>
              <a:gd name="connsiteY6" fmla="*/ 0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2570" h="3029626">
                <a:moveTo>
                  <a:pt x="1608042" y="0"/>
                </a:moveTo>
                <a:cubicBezTo>
                  <a:pt x="2689150" y="0"/>
                  <a:pt x="3642324" y="547757"/>
                  <a:pt x="4205172" y="1380883"/>
                </a:cubicBezTo>
                <a:lnTo>
                  <a:pt x="4212570" y="1393060"/>
                </a:lnTo>
                <a:lnTo>
                  <a:pt x="1624674" y="3029626"/>
                </a:lnTo>
                <a:lnTo>
                  <a:pt x="0" y="447962"/>
                </a:lnTo>
                <a:lnTo>
                  <a:pt x="115129" y="378019"/>
                </a:lnTo>
                <a:cubicBezTo>
                  <a:pt x="558917" y="136939"/>
                  <a:pt x="1067487" y="0"/>
                  <a:pt x="16080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496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9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71" r:id="rId18"/>
    <p:sldLayoutId id="2147483672" r:id="rId19"/>
    <p:sldLayoutId id="2147483690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7600950" y="3879444"/>
            <a:ext cx="6230907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Hamza Merini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Laura Tonnoir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Joe Alhelou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Khadidja Soukehal</a:t>
            </a:r>
            <a:endParaRPr lang="ko-KR" altLang="en-US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989233-25AD-22C4-7651-0DBDE8D1E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591" y="42084"/>
            <a:ext cx="2752408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Organisation</a:t>
            </a:r>
            <a:r>
              <a:rPr lang="en-US" dirty="0"/>
              <a:t> du travail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E0F4F6D-5D3F-40FF-AC14-CA29930ECED4}"/>
              </a:ext>
            </a:extLst>
          </p:cNvPr>
          <p:cNvSpPr/>
          <p:nvPr/>
        </p:nvSpPr>
        <p:spPr>
          <a:xfrm>
            <a:off x="3998221" y="1861482"/>
            <a:ext cx="4155864" cy="4048802"/>
          </a:xfrm>
          <a:custGeom>
            <a:avLst/>
            <a:gdLst>
              <a:gd name="connsiteX0" fmla="*/ 2042601 w 4155864"/>
              <a:gd name="connsiteY0" fmla="*/ 295 h 4048802"/>
              <a:gd name="connsiteX1" fmla="*/ 2531423 w 4155864"/>
              <a:gd name="connsiteY1" fmla="*/ 50227 h 4048802"/>
              <a:gd name="connsiteX2" fmla="*/ 4144046 w 4155864"/>
              <a:gd name="connsiteY2" fmla="*/ 1857293 h 4048802"/>
              <a:gd name="connsiteX3" fmla="*/ 3097285 w 4155864"/>
              <a:gd name="connsiteY3" fmla="*/ 3888741 h 4048802"/>
              <a:gd name="connsiteX4" fmla="*/ 2996529 w 4155864"/>
              <a:gd name="connsiteY4" fmla="*/ 3940249 h 4048802"/>
              <a:gd name="connsiteX5" fmla="*/ 3050669 w 4155864"/>
              <a:gd name="connsiteY5" fmla="*/ 4039665 h 4048802"/>
              <a:gd name="connsiteX6" fmla="*/ 2723664 w 4155864"/>
              <a:gd name="connsiteY6" fmla="*/ 4048802 h 4048802"/>
              <a:gd name="connsiteX7" fmla="*/ 2908749 w 4155864"/>
              <a:gd name="connsiteY7" fmla="*/ 3779062 h 4048802"/>
              <a:gd name="connsiteX8" fmla="*/ 2955504 w 4155864"/>
              <a:gd name="connsiteY8" fmla="*/ 3864916 h 4048802"/>
              <a:gd name="connsiteX9" fmla="*/ 3055185 w 4155864"/>
              <a:gd name="connsiteY9" fmla="*/ 3813958 h 4048802"/>
              <a:gd name="connsiteX10" fmla="*/ 4058713 w 4155864"/>
              <a:gd name="connsiteY10" fmla="*/ 1866409 h 4048802"/>
              <a:gd name="connsiteX11" fmla="*/ 2512692 w 4155864"/>
              <a:gd name="connsiteY11" fmla="*/ 133975 h 4048802"/>
              <a:gd name="connsiteX12" fmla="*/ 375964 w 4155864"/>
              <a:gd name="connsiteY12" fmla="*/ 1042768 h 4048802"/>
              <a:gd name="connsiteX13" fmla="*/ 551530 w 4155864"/>
              <a:gd name="connsiteY13" fmla="*/ 3358083 h 4048802"/>
              <a:gd name="connsiteX14" fmla="*/ 485775 w 4155864"/>
              <a:gd name="connsiteY14" fmla="*/ 3413227 h 4048802"/>
              <a:gd name="connsiteX15" fmla="*/ 302646 w 4155864"/>
              <a:gd name="connsiteY15" fmla="*/ 998169 h 4048802"/>
              <a:gd name="connsiteX16" fmla="*/ 2042601 w 4155864"/>
              <a:gd name="connsiteY16" fmla="*/ 295 h 4048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55864" h="4048802">
                <a:moveTo>
                  <a:pt x="2042601" y="295"/>
                </a:moveTo>
                <a:cubicBezTo>
                  <a:pt x="2204474" y="-2440"/>
                  <a:pt x="2368427" y="13773"/>
                  <a:pt x="2531423" y="50227"/>
                </a:cubicBezTo>
                <a:cubicBezTo>
                  <a:pt x="3400737" y="244648"/>
                  <a:pt x="4049418" y="971544"/>
                  <a:pt x="4144046" y="1857293"/>
                </a:cubicBezTo>
                <a:cubicBezTo>
                  <a:pt x="4232760" y="2687684"/>
                  <a:pt x="3816009" y="3484481"/>
                  <a:pt x="3097285" y="3888741"/>
                </a:cubicBezTo>
                <a:lnTo>
                  <a:pt x="2996529" y="3940249"/>
                </a:lnTo>
                <a:lnTo>
                  <a:pt x="3050669" y="4039665"/>
                </a:lnTo>
                <a:lnTo>
                  <a:pt x="2723664" y="4048802"/>
                </a:lnTo>
                <a:lnTo>
                  <a:pt x="2908749" y="3779062"/>
                </a:lnTo>
                <a:lnTo>
                  <a:pt x="2955504" y="3864916"/>
                </a:lnTo>
                <a:lnTo>
                  <a:pt x="3055185" y="3813958"/>
                </a:lnTo>
                <a:cubicBezTo>
                  <a:pt x="3744225" y="3426393"/>
                  <a:pt x="4143763" y="2662504"/>
                  <a:pt x="4058713" y="1866409"/>
                </a:cubicBezTo>
                <a:cubicBezTo>
                  <a:pt x="3967993" y="1017241"/>
                  <a:pt x="3346103" y="320366"/>
                  <a:pt x="2512692" y="133975"/>
                </a:cubicBezTo>
                <a:cubicBezTo>
                  <a:pt x="1679280" y="-52417"/>
                  <a:pt x="819778" y="313147"/>
                  <a:pt x="375964" y="1042768"/>
                </a:cubicBezTo>
                <a:cubicBezTo>
                  <a:pt x="-67849" y="1772388"/>
                  <a:pt x="2772" y="2703728"/>
                  <a:pt x="551530" y="3358083"/>
                </a:cubicBezTo>
                <a:lnTo>
                  <a:pt x="485775" y="3413227"/>
                </a:lnTo>
                <a:cubicBezTo>
                  <a:pt x="-86623" y="2730682"/>
                  <a:pt x="-160287" y="1759221"/>
                  <a:pt x="302646" y="998169"/>
                </a:cubicBezTo>
                <a:cubicBezTo>
                  <a:pt x="678779" y="379814"/>
                  <a:pt x="1341154" y="12148"/>
                  <a:pt x="2042601" y="29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63B8E6-B05E-415B-B082-338AE8C981D1}"/>
              </a:ext>
            </a:extLst>
          </p:cNvPr>
          <p:cNvSpPr/>
          <p:nvPr/>
        </p:nvSpPr>
        <p:spPr>
          <a:xfrm>
            <a:off x="3945944" y="2456334"/>
            <a:ext cx="892782" cy="89278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605DFF-3270-458F-B1AB-2880C4E012F5}"/>
              </a:ext>
            </a:extLst>
          </p:cNvPr>
          <p:cNvSpPr/>
          <p:nvPr/>
        </p:nvSpPr>
        <p:spPr>
          <a:xfrm>
            <a:off x="7064814" y="2089000"/>
            <a:ext cx="892782" cy="89278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279FF41-D2BD-467C-B100-EEF5F14DD1BF}"/>
              </a:ext>
            </a:extLst>
          </p:cNvPr>
          <p:cNvSpPr/>
          <p:nvPr/>
        </p:nvSpPr>
        <p:spPr>
          <a:xfrm>
            <a:off x="7313580" y="4441010"/>
            <a:ext cx="892782" cy="89278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5485AE-575E-40D1-919B-ABD0A8BF74E3}"/>
              </a:ext>
            </a:extLst>
          </p:cNvPr>
          <p:cNvSpPr/>
          <p:nvPr/>
        </p:nvSpPr>
        <p:spPr>
          <a:xfrm>
            <a:off x="4201583" y="4715142"/>
            <a:ext cx="892782" cy="892782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54A7E8-582A-4D7A-BEAB-4AC35C5E2E01}"/>
              </a:ext>
            </a:extLst>
          </p:cNvPr>
          <p:cNvGrpSpPr/>
          <p:nvPr/>
        </p:nvGrpSpPr>
        <p:grpSpPr>
          <a:xfrm>
            <a:off x="1055077" y="4715142"/>
            <a:ext cx="3544433" cy="892782"/>
            <a:chOff x="2551705" y="4283314"/>
            <a:chExt cx="2866547" cy="89278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9AC4E31-4D5A-478A-90FC-28C2813E2147}"/>
                </a:ext>
              </a:extLst>
            </p:cNvPr>
            <p:cNvSpPr txBox="1"/>
            <p:nvPr/>
          </p:nvSpPr>
          <p:spPr>
            <a:xfrm>
              <a:off x="2592705" y="4529765"/>
              <a:ext cx="2825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altLang="ko-KR" sz="1200" dirty="0">
                  <a:solidFill>
                    <a:schemeClr val="bg1"/>
                  </a:solidFill>
                  <a:cs typeface="Arial" pitchFamily="34" charset="0"/>
                </a:rPr>
                <a:t>Réunion quotidienne en début de journée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fr-FR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altLang="ko-KR" sz="1200" dirty="0">
                  <a:solidFill>
                    <a:schemeClr val="bg1"/>
                  </a:solidFill>
                  <a:cs typeface="Arial" pitchFamily="34" charset="0"/>
                </a:rPr>
                <a:t>Préparation du Sprint journalier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6BC1D8-E69A-4426-8BC7-84704D82D48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Daily Scrum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7426B83-BEC8-47AF-9FCB-CBDD4780A838}"/>
              </a:ext>
            </a:extLst>
          </p:cNvPr>
          <p:cNvGrpSpPr/>
          <p:nvPr/>
        </p:nvGrpSpPr>
        <p:grpSpPr>
          <a:xfrm>
            <a:off x="1719856" y="1840551"/>
            <a:ext cx="3066593" cy="923330"/>
            <a:chOff x="2428612" y="4283314"/>
            <a:chExt cx="2480096" cy="9233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F8E30D-385D-4A96-B58A-A3D7CEA472B8}"/>
                </a:ext>
              </a:extLst>
            </p:cNvPr>
            <p:cNvSpPr txBox="1"/>
            <p:nvPr/>
          </p:nvSpPr>
          <p:spPr>
            <a:xfrm>
              <a:off x="2428612" y="4560313"/>
              <a:ext cx="2480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Communication : Zoom, Discord.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Organisation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: Trello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Données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: Git, Discord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39F12D2-2866-40E4-8DA1-CA8970FF56C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Utilisation</a:t>
              </a: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de </a:t>
              </a:r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logiciels</a:t>
              </a: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utilitaires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45C1116-FF40-442F-A7B2-44789F3EB8C4}"/>
              </a:ext>
            </a:extLst>
          </p:cNvPr>
          <p:cNvGrpSpPr/>
          <p:nvPr/>
        </p:nvGrpSpPr>
        <p:grpSpPr>
          <a:xfrm>
            <a:off x="8599807" y="4622809"/>
            <a:ext cx="2921914" cy="738664"/>
            <a:chOff x="2551705" y="4283314"/>
            <a:chExt cx="2357003" cy="73866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2B11968-4A62-441D-B4B5-D9EDD5584617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Selon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les aptitudes de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chacuns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le temps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impartis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45E53C3-4180-4702-A6C6-CBD9399728C5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Répartition</a:t>
              </a: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des </a:t>
              </a:r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tâches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93" name="Image 92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FCC21B8D-79FA-1C22-1217-BDF6BA016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2032"/>
            <a:ext cx="1219200" cy="1219200"/>
          </a:xfrm>
          <a:prstGeom prst="rect">
            <a:avLst/>
          </a:prstGeom>
        </p:spPr>
      </p:pic>
      <p:grpSp>
        <p:nvGrpSpPr>
          <p:cNvPr id="94" name="Group 32">
            <a:extLst>
              <a:ext uri="{FF2B5EF4-FFF2-40B4-BE49-F238E27FC236}">
                <a16:creationId xmlns:a16="http://schemas.microsoft.com/office/drawing/2014/main" id="{E773A619-1004-48F5-7FDA-F0D744A96F37}"/>
              </a:ext>
            </a:extLst>
          </p:cNvPr>
          <p:cNvGrpSpPr/>
          <p:nvPr/>
        </p:nvGrpSpPr>
        <p:grpSpPr>
          <a:xfrm>
            <a:off x="5977908" y="1584483"/>
            <a:ext cx="3066593" cy="553998"/>
            <a:chOff x="2428612" y="4283314"/>
            <a:chExt cx="2480096" cy="553998"/>
          </a:xfrm>
        </p:grpSpPr>
        <p:sp>
          <p:nvSpPr>
            <p:cNvPr id="95" name="TextBox 33">
              <a:extLst>
                <a:ext uri="{FF2B5EF4-FFF2-40B4-BE49-F238E27FC236}">
                  <a16:creationId xmlns:a16="http://schemas.microsoft.com/office/drawing/2014/main" id="{7B49B16F-89E4-D1BC-0590-57154AA67F27}"/>
                </a:ext>
              </a:extLst>
            </p:cNvPr>
            <p:cNvSpPr txBox="1"/>
            <p:nvPr/>
          </p:nvSpPr>
          <p:spPr>
            <a:xfrm>
              <a:off x="2428612" y="4560313"/>
              <a:ext cx="24800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6" name="TextBox 34">
              <a:extLst>
                <a:ext uri="{FF2B5EF4-FFF2-40B4-BE49-F238E27FC236}">
                  <a16:creationId xmlns:a16="http://schemas.microsoft.com/office/drawing/2014/main" id="{0B57D601-6CB3-CDD1-9F0F-AF99362A3855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Réunion </a:t>
              </a:r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hebdomadaire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566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Organisation</a:t>
            </a:r>
            <a:r>
              <a:rPr lang="en-US" dirty="0"/>
              <a:t> du travail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E9FDEA-7F7C-4042-A3B0-D25AE766241B}"/>
              </a:ext>
            </a:extLst>
          </p:cNvPr>
          <p:cNvGrpSpPr/>
          <p:nvPr/>
        </p:nvGrpSpPr>
        <p:grpSpPr>
          <a:xfrm rot="5400000">
            <a:off x="3935452" y="-1411086"/>
            <a:ext cx="3835170" cy="11706073"/>
            <a:chOff x="5432494" y="626785"/>
            <a:chExt cx="3241222" cy="9893166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2BFE3A7D-5AE6-4AE6-A8FE-966C672E81A7}"/>
                </a:ext>
              </a:extLst>
            </p:cNvPr>
            <p:cNvSpPr/>
            <p:nvPr/>
          </p:nvSpPr>
          <p:spPr>
            <a:xfrm rot="5400000">
              <a:off x="5432494" y="2432627"/>
              <a:ext cx="3002400" cy="3002400"/>
            </a:xfrm>
            <a:prstGeom prst="blockArc">
              <a:avLst>
                <a:gd name="adj1" fmla="val 10735117"/>
                <a:gd name="adj2" fmla="val 16074287"/>
                <a:gd name="adj3" fmla="val 25807"/>
              </a:avLst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40A26B-EDFC-4E79-BADD-2CAC9E81E942}"/>
                </a:ext>
              </a:extLst>
            </p:cNvPr>
            <p:cNvSpPr/>
            <p:nvPr/>
          </p:nvSpPr>
          <p:spPr>
            <a:xfrm>
              <a:off x="7660183" y="3855009"/>
              <a:ext cx="781200" cy="6664942"/>
            </a:xfrm>
            <a:prstGeom prst="rect">
              <a:avLst/>
            </a:prstGeom>
            <a:gradFill flip="none" rotWithShape="1">
              <a:gsLst>
                <a:gs pos="37500">
                  <a:schemeClr val="accent5"/>
                </a:gs>
                <a:gs pos="0">
                  <a:schemeClr val="accent5"/>
                </a:gs>
                <a:gs pos="100000">
                  <a:schemeClr val="accent5">
                    <a:lumMod val="80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Block Arc 3">
              <a:extLst>
                <a:ext uri="{FF2B5EF4-FFF2-40B4-BE49-F238E27FC236}">
                  <a16:creationId xmlns:a16="http://schemas.microsoft.com/office/drawing/2014/main" id="{64995411-BBB3-41A7-8997-931BF7AE90D5}"/>
                </a:ext>
              </a:extLst>
            </p:cNvPr>
            <p:cNvSpPr/>
            <p:nvPr/>
          </p:nvSpPr>
          <p:spPr>
            <a:xfrm rot="10800000">
              <a:off x="6568167" y="626785"/>
              <a:ext cx="2105549" cy="4800940"/>
            </a:xfrm>
            <a:custGeom>
              <a:avLst/>
              <a:gdLst/>
              <a:ahLst/>
              <a:cxnLst/>
              <a:rect l="l" t="t" r="r" b="b"/>
              <a:pathLst>
                <a:path w="2105549" h="4800940">
                  <a:moveTo>
                    <a:pt x="1010388" y="1501213"/>
                  </a:moveTo>
                  <a:lnTo>
                    <a:pt x="232767" y="1501213"/>
                  </a:lnTo>
                  <a:cubicBezTo>
                    <a:pt x="232767" y="1037585"/>
                    <a:pt x="446990" y="599968"/>
                    <a:pt x="813157" y="315587"/>
                  </a:cubicBezTo>
                  <a:cubicBezTo>
                    <a:pt x="1179324" y="31205"/>
                    <a:pt x="1656348" y="-68031"/>
                    <a:pt x="2105549" y="46728"/>
                  </a:cubicBezTo>
                  <a:lnTo>
                    <a:pt x="1913069" y="800151"/>
                  </a:lnTo>
                  <a:cubicBezTo>
                    <a:pt x="1696554" y="744837"/>
                    <a:pt x="1466629" y="792669"/>
                    <a:pt x="1290136" y="929741"/>
                  </a:cubicBezTo>
                  <a:cubicBezTo>
                    <a:pt x="1113644" y="1066813"/>
                    <a:pt x="1010388" y="1277744"/>
                    <a:pt x="1010388" y="1501213"/>
                  </a:cubicBezTo>
                  <a:close/>
                  <a:moveTo>
                    <a:pt x="1013533" y="3726917"/>
                  </a:moveTo>
                  <a:lnTo>
                    <a:pt x="232333" y="3726917"/>
                  </a:lnTo>
                  <a:lnTo>
                    <a:pt x="232333" y="1501328"/>
                  </a:lnTo>
                  <a:lnTo>
                    <a:pt x="1013533" y="1501328"/>
                  </a:lnTo>
                  <a:close/>
                  <a:moveTo>
                    <a:pt x="622933" y="4800940"/>
                  </a:moveTo>
                  <a:lnTo>
                    <a:pt x="0" y="3726918"/>
                  </a:lnTo>
                  <a:lnTo>
                    <a:pt x="1245866" y="37269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9AB02AA6-5EDF-4069-92BF-96FC9E86AD47}"/>
                </a:ext>
              </a:extLst>
            </p:cNvPr>
            <p:cNvSpPr/>
            <p:nvPr/>
          </p:nvSpPr>
          <p:spPr>
            <a:xfrm rot="17100000">
              <a:off x="5432494" y="2432625"/>
              <a:ext cx="3002400" cy="3002400"/>
            </a:xfrm>
            <a:prstGeom prst="blockArc">
              <a:avLst>
                <a:gd name="adj1" fmla="val 10815410"/>
                <a:gd name="adj2" fmla="val 13831376"/>
                <a:gd name="adj3" fmla="val 2604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DE837E46-47EE-4A89-BE89-AECD3045311F}"/>
                </a:ext>
              </a:extLst>
            </p:cNvPr>
            <p:cNvSpPr/>
            <p:nvPr/>
          </p:nvSpPr>
          <p:spPr>
            <a:xfrm rot="20219398">
              <a:off x="5432494" y="2432625"/>
              <a:ext cx="3002400" cy="3002400"/>
            </a:xfrm>
            <a:prstGeom prst="blockArc">
              <a:avLst>
                <a:gd name="adj1" fmla="val 10804147"/>
                <a:gd name="adj2" fmla="val 14189823"/>
                <a:gd name="adj3" fmla="val 262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239868CD-71FC-4C58-8200-319DB06B0874}"/>
                </a:ext>
              </a:extLst>
            </p:cNvPr>
            <p:cNvSpPr/>
            <p:nvPr/>
          </p:nvSpPr>
          <p:spPr>
            <a:xfrm rot="2161546">
              <a:off x="5434375" y="2432626"/>
              <a:ext cx="3002400" cy="3002400"/>
            </a:xfrm>
            <a:prstGeom prst="blockArc">
              <a:avLst>
                <a:gd name="adj1" fmla="val 10735117"/>
                <a:gd name="adj2" fmla="val 13869755"/>
                <a:gd name="adj3" fmla="val 2592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528BA7A-4975-46BF-A660-6EAB3568ACB7}"/>
              </a:ext>
            </a:extLst>
          </p:cNvPr>
          <p:cNvSpPr txBox="1"/>
          <p:nvPr/>
        </p:nvSpPr>
        <p:spPr>
          <a:xfrm>
            <a:off x="6562101" y="5106109"/>
            <a:ext cx="3155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altLang="ko-KR" sz="1400" b="1" dirty="0">
                <a:solidFill>
                  <a:schemeClr val="bg1"/>
                </a:solidFill>
                <a:cs typeface="Arial" pitchFamily="34" charset="0"/>
              </a:rPr>
              <a:t>Fin de Sprint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0" name="Image 29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61D0EBF2-67AB-DD3C-C4CD-A5A839E9B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2032"/>
            <a:ext cx="1219200" cy="1219200"/>
          </a:xfrm>
          <a:prstGeom prst="rect">
            <a:avLst/>
          </a:prstGeom>
        </p:spPr>
      </p:pic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474D748C-4442-7143-68A0-8EF465D896D8}"/>
              </a:ext>
            </a:extLst>
          </p:cNvPr>
          <p:cNvSpPr txBox="1">
            <a:spLocks/>
          </p:cNvSpPr>
          <p:nvPr/>
        </p:nvSpPr>
        <p:spPr>
          <a:xfrm>
            <a:off x="-1162371" y="112013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Travailler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mode Agile </a:t>
            </a:r>
          </a:p>
        </p:txBody>
      </p:sp>
      <p:sp>
        <p:nvSpPr>
          <p:cNvPr id="32" name="Rectangle 30">
            <a:extLst>
              <a:ext uri="{FF2B5EF4-FFF2-40B4-BE49-F238E27FC236}">
                <a16:creationId xmlns:a16="http://schemas.microsoft.com/office/drawing/2014/main" id="{9A06E4F8-2EFB-6965-1A99-35684D5B23DA}"/>
              </a:ext>
            </a:extLst>
          </p:cNvPr>
          <p:cNvSpPr/>
          <p:nvPr/>
        </p:nvSpPr>
        <p:spPr>
          <a:xfrm>
            <a:off x="1100392" y="5341205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DBB09422-1FAC-AE5A-08AE-28CBE7F510E9}"/>
              </a:ext>
            </a:extLst>
          </p:cNvPr>
          <p:cNvSpPr/>
          <p:nvPr/>
        </p:nvSpPr>
        <p:spPr>
          <a:xfrm>
            <a:off x="3122492" y="5349332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Oval 22">
            <a:extLst>
              <a:ext uri="{FF2B5EF4-FFF2-40B4-BE49-F238E27FC236}">
                <a16:creationId xmlns:a16="http://schemas.microsoft.com/office/drawing/2014/main" id="{AEDEA7ED-BFE3-7C82-80A5-3A4BF15AEDFA}"/>
              </a:ext>
            </a:extLst>
          </p:cNvPr>
          <p:cNvSpPr/>
          <p:nvPr/>
        </p:nvSpPr>
        <p:spPr>
          <a:xfrm>
            <a:off x="886247" y="5913145"/>
            <a:ext cx="892782" cy="89278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altLang="ko-KR" sz="1100" dirty="0"/>
              <a:t>Carnet de produit</a:t>
            </a:r>
            <a:endParaRPr lang="ko-KR" altLang="en-US" sz="1100" dirty="0"/>
          </a:p>
        </p:txBody>
      </p:sp>
      <p:sp>
        <p:nvSpPr>
          <p:cNvPr id="36" name="Oval 22">
            <a:extLst>
              <a:ext uri="{FF2B5EF4-FFF2-40B4-BE49-F238E27FC236}">
                <a16:creationId xmlns:a16="http://schemas.microsoft.com/office/drawing/2014/main" id="{066DEB6B-40CA-8D36-BBFB-0BF64484DA91}"/>
              </a:ext>
            </a:extLst>
          </p:cNvPr>
          <p:cNvSpPr/>
          <p:nvPr/>
        </p:nvSpPr>
        <p:spPr>
          <a:xfrm>
            <a:off x="1897297" y="5933853"/>
            <a:ext cx="892782" cy="89278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100" dirty="0"/>
          </a:p>
        </p:txBody>
      </p:sp>
      <p:sp>
        <p:nvSpPr>
          <p:cNvPr id="37" name="Oval 22">
            <a:extLst>
              <a:ext uri="{FF2B5EF4-FFF2-40B4-BE49-F238E27FC236}">
                <a16:creationId xmlns:a16="http://schemas.microsoft.com/office/drawing/2014/main" id="{A8A80421-FE59-D55B-E5E2-9E9534AC4636}"/>
              </a:ext>
            </a:extLst>
          </p:cNvPr>
          <p:cNvSpPr/>
          <p:nvPr/>
        </p:nvSpPr>
        <p:spPr>
          <a:xfrm>
            <a:off x="2908347" y="5930259"/>
            <a:ext cx="892782" cy="89278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D89B107-B6ED-D8AC-A2B6-A6D66F85D8E3}"/>
              </a:ext>
            </a:extLst>
          </p:cNvPr>
          <p:cNvSpPr txBox="1"/>
          <p:nvPr/>
        </p:nvSpPr>
        <p:spPr>
          <a:xfrm>
            <a:off x="1908214" y="6080161"/>
            <a:ext cx="10110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100" dirty="0">
                <a:solidFill>
                  <a:schemeClr val="bg1"/>
                </a:solidFill>
              </a:rPr>
              <a:t>Réunion de planification du sprint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E80DFBA-0379-746A-978B-D1891A83FB1C}"/>
              </a:ext>
            </a:extLst>
          </p:cNvPr>
          <p:cNvSpPr txBox="1"/>
          <p:nvPr/>
        </p:nvSpPr>
        <p:spPr>
          <a:xfrm>
            <a:off x="3000427" y="6148255"/>
            <a:ext cx="1011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100" dirty="0">
                <a:solidFill>
                  <a:schemeClr val="bg1"/>
                </a:solidFill>
              </a:rPr>
              <a:t>Carnet de sprint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1" name="Parallelogram 30">
            <a:extLst>
              <a:ext uri="{FF2B5EF4-FFF2-40B4-BE49-F238E27FC236}">
                <a16:creationId xmlns:a16="http://schemas.microsoft.com/office/drawing/2014/main" id="{219E71EA-D6FA-D873-F0E9-C0EBCEBF6D58}"/>
              </a:ext>
            </a:extLst>
          </p:cNvPr>
          <p:cNvSpPr/>
          <p:nvPr/>
        </p:nvSpPr>
        <p:spPr>
          <a:xfrm flipH="1">
            <a:off x="2069672" y="532744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369EFA6-42BD-73F7-C111-E01F7AEE4CC2}"/>
              </a:ext>
            </a:extLst>
          </p:cNvPr>
          <p:cNvSpPr txBox="1"/>
          <p:nvPr/>
        </p:nvSpPr>
        <p:spPr>
          <a:xfrm>
            <a:off x="7014974" y="3971411"/>
            <a:ext cx="1742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chemeClr val="bg1"/>
                </a:solidFill>
              </a:rPr>
              <a:t>Sprint Journalier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877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94433FD-E641-8D8A-E202-3B95D0FF7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2032"/>
            <a:ext cx="1219200" cy="12192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FCD023C-0531-8705-F896-C04099FBF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967" y="1050202"/>
            <a:ext cx="10529042" cy="571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E23C9C28-F9FD-2EAD-DFAC-75E13B145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889" y="208994"/>
            <a:ext cx="11573197" cy="724247"/>
          </a:xfrm>
        </p:spPr>
        <p:txBody>
          <a:bodyPr/>
          <a:lstStyle/>
          <a:p>
            <a:r>
              <a:rPr lang="fr-FR" dirty="0"/>
              <a:t>Diagramme de Classe</a:t>
            </a:r>
          </a:p>
        </p:txBody>
      </p:sp>
    </p:spTree>
    <p:extLst>
      <p:ext uri="{BB962C8B-B14F-4D97-AF65-F5344CB8AC3E}">
        <p14:creationId xmlns:p14="http://schemas.microsoft.com/office/powerpoint/2010/main" val="2100577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BC4E0D7-4198-797A-0785-01F0388C61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10"/>
            <a:ext cx="9453517" cy="424166"/>
          </a:xfrm>
        </p:spPr>
        <p:txBody>
          <a:bodyPr/>
          <a:lstStyle/>
          <a:p>
            <a:r>
              <a:rPr lang="fr-FR" dirty="0"/>
              <a:t>Organisation du projet back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B73F090-E75E-8EAD-0B18-D5A422F4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5333"/>
            <a:ext cx="3551228" cy="5852667"/>
          </a:xfrm>
          <a:prstGeom prst="rect">
            <a:avLst/>
          </a:prstGeom>
        </p:spPr>
      </p:pic>
      <p:pic>
        <p:nvPicPr>
          <p:cNvPr id="5" name="Image 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C001AD7-5E1A-9761-02A8-F4CF93FF6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2032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6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3CF0F85-7570-A584-583F-93659F3A32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Modèle Classe utilisateur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EFE58D3F-3C0A-5C20-648A-A2A6CCA5A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246"/>
            <a:ext cx="6850249" cy="3254437"/>
          </a:xfrm>
          <a:prstGeom prst="rect">
            <a:avLst/>
          </a:prstGeom>
        </p:spPr>
      </p:pic>
      <p:pic>
        <p:nvPicPr>
          <p:cNvPr id="7" name="Image 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7401329-9D04-449C-4778-FA94F6903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2032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9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3CF0F85-7570-A584-583F-93659F3A32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Modèle Classe utilisateur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EFE58D3F-3C0A-5C20-648A-A2A6CCA5A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246"/>
            <a:ext cx="6850249" cy="3254437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A3D864FD-0BBF-3C42-8F23-1721DE311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138" y="2631438"/>
            <a:ext cx="6616862" cy="2974313"/>
          </a:xfrm>
          <a:prstGeom prst="rect">
            <a:avLst/>
          </a:prstGeom>
        </p:spPr>
      </p:pic>
      <p:pic>
        <p:nvPicPr>
          <p:cNvPr id="5" name="Image 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3BA0597-4D9E-013B-6880-F3E8F1329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2032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62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34AA1B8-0F33-7FC6-86F0-48E70A797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Modèle Repository utilisateur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3CC02D8-9450-74FB-70EC-32B5D964A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50" y="2590727"/>
            <a:ext cx="10143099" cy="1676545"/>
          </a:xfrm>
          <a:prstGeom prst="rect">
            <a:avLst/>
          </a:prstGeom>
        </p:spPr>
      </p:pic>
      <p:pic>
        <p:nvPicPr>
          <p:cNvPr id="5" name="Image 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B66CBEE-C544-EC22-0379-6CEBCBE64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2032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73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34AA1B8-0F33-7FC6-86F0-48E70A797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Page de connexion</a:t>
            </a:r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0F13C48-2F33-5394-711D-E607BECD4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2032"/>
            <a:ext cx="1219200" cy="12192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747A6C-3D5D-6562-BD5B-2307733AF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49" y="1143673"/>
            <a:ext cx="9026979" cy="558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012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34AA1B8-0F33-7FC6-86F0-48E70A797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Page de connexion</a:t>
            </a:r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CB99AE4-C85A-ED71-071D-8B248441B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2032"/>
            <a:ext cx="1219200" cy="12192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200431B-E6AB-387D-2EB4-EC11BE4EF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627" y="1193350"/>
            <a:ext cx="9026979" cy="554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261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34AA1B8-0F33-7FC6-86F0-48E70A797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Page de connexion</a:t>
            </a:r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57D32A2-97CD-272F-F21B-647F17104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2032"/>
            <a:ext cx="1219200" cy="12192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04EE2CA-92BC-DFB6-FB05-D06B2FC8D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6611" y="1170757"/>
            <a:ext cx="9026979" cy="536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860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3A851A-671D-4B2A-A69B-275E5611DC4E}"/>
              </a:ext>
            </a:extLst>
          </p:cNvPr>
          <p:cNvSpPr txBox="1"/>
          <p:nvPr/>
        </p:nvSpPr>
        <p:spPr>
          <a:xfrm>
            <a:off x="6427787" y="789377"/>
            <a:ext cx="494652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Environment du projet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87C38-BD68-46DB-B9FF-35AAD3D76F65}"/>
              </a:ext>
            </a:extLst>
          </p:cNvPr>
          <p:cNvSpPr txBox="1"/>
          <p:nvPr/>
        </p:nvSpPr>
        <p:spPr>
          <a:xfrm>
            <a:off x="4934570" y="677436"/>
            <a:ext cx="153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accent2"/>
                </a:solidFill>
                <a:effectLst/>
              </a:rPr>
              <a:t>01</a:t>
            </a:r>
            <a:endParaRPr lang="ko-KR" altLang="en-US" b="1" dirty="0">
              <a:solidFill>
                <a:schemeClr val="accent2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48C6A-1540-488E-86D2-232C74A3983D}"/>
              </a:ext>
            </a:extLst>
          </p:cNvPr>
          <p:cNvSpPr txBox="1"/>
          <p:nvPr/>
        </p:nvSpPr>
        <p:spPr>
          <a:xfrm>
            <a:off x="6427787" y="2292844"/>
            <a:ext cx="494652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fr-FR" altLang="ko-KR" sz="2700" b="1" dirty="0">
                <a:solidFill>
                  <a:schemeClr val="bg1"/>
                </a:solidFill>
                <a:cs typeface="Arial" pitchFamily="34" charset="0"/>
              </a:rPr>
              <a:t>Présentation</a:t>
            </a:r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 du projet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2CE81-1B93-46CE-BCCD-89A79A15C0C8}"/>
              </a:ext>
            </a:extLst>
          </p:cNvPr>
          <p:cNvSpPr txBox="1"/>
          <p:nvPr/>
        </p:nvSpPr>
        <p:spPr>
          <a:xfrm>
            <a:off x="4934570" y="2174367"/>
            <a:ext cx="1531549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2"/>
                </a:solidFill>
              </a:rPr>
              <a:t>02</a:t>
            </a:r>
            <a:endParaRPr lang="ko-KR" altLang="en-US" sz="7200" b="1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F60876-1FE8-4D5B-AF7B-87F1E096DB51}"/>
              </a:ext>
            </a:extLst>
          </p:cNvPr>
          <p:cNvSpPr txBox="1"/>
          <p:nvPr/>
        </p:nvSpPr>
        <p:spPr>
          <a:xfrm>
            <a:off x="6427787" y="3789775"/>
            <a:ext cx="494652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err="1">
                <a:solidFill>
                  <a:schemeClr val="bg1"/>
                </a:solidFill>
                <a:cs typeface="Arial" pitchFamily="34" charset="0"/>
              </a:rPr>
              <a:t>Présentation</a:t>
            </a:r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2700" b="1" dirty="0" err="1">
                <a:solidFill>
                  <a:schemeClr val="bg1"/>
                </a:solidFill>
                <a:cs typeface="Arial" pitchFamily="34" charset="0"/>
              </a:rPr>
              <a:t>l’application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50C38-478F-44C1-9193-AF1A56FF84C6}"/>
              </a:ext>
            </a:extLst>
          </p:cNvPr>
          <p:cNvSpPr txBox="1"/>
          <p:nvPr/>
        </p:nvSpPr>
        <p:spPr>
          <a:xfrm>
            <a:off x="4934570" y="3671298"/>
            <a:ext cx="153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accent2"/>
                </a:solidFill>
                <a:effectLst/>
              </a:rPr>
              <a:t>03</a:t>
            </a:r>
            <a:endParaRPr lang="ko-KR" altLang="en-US" b="1" dirty="0">
              <a:solidFill>
                <a:schemeClr val="accent2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754515-2AD2-4047-B91D-458303D1E93F}"/>
              </a:ext>
            </a:extLst>
          </p:cNvPr>
          <p:cNvSpPr txBox="1"/>
          <p:nvPr/>
        </p:nvSpPr>
        <p:spPr>
          <a:xfrm>
            <a:off x="6427787" y="5280169"/>
            <a:ext cx="494652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err="1">
                <a:solidFill>
                  <a:schemeClr val="bg1"/>
                </a:solidFill>
                <a:cs typeface="Arial" pitchFamily="34" charset="0"/>
              </a:rPr>
              <a:t>Bilan</a:t>
            </a:r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 et perspective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4EB2D4-1ECC-4F9E-A994-7F026E29B0F3}"/>
              </a:ext>
            </a:extLst>
          </p:cNvPr>
          <p:cNvSpPr txBox="1"/>
          <p:nvPr/>
        </p:nvSpPr>
        <p:spPr>
          <a:xfrm>
            <a:off x="4934570" y="5168228"/>
            <a:ext cx="153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accent4"/>
                </a:solidFill>
                <a:effectLst/>
              </a:rPr>
              <a:t>04</a:t>
            </a:r>
            <a:endParaRPr lang="ko-KR" altLang="en-US" b="1" dirty="0">
              <a:solidFill>
                <a:schemeClr val="accent4"/>
              </a:solidFill>
              <a:effectLst/>
            </a:endParaRPr>
          </a:p>
        </p:txBody>
      </p:sp>
      <p:pic>
        <p:nvPicPr>
          <p:cNvPr id="19" name="Image 1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AFC39E53-CA90-7F02-A29A-BD5FDC26B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896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34AA1B8-0F33-7FC6-86F0-48E70A797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Page de connexion</a:t>
            </a:r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57D32A2-97CD-272F-F21B-647F17104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2032"/>
            <a:ext cx="1219200" cy="12192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04EE2CA-92BC-DFB6-FB05-D06B2FC8D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0547" y="2490858"/>
            <a:ext cx="9026979" cy="256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664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C33961B-C39E-F4E5-D79E-E4F9D0EF0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2032"/>
            <a:ext cx="1219200" cy="12192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C3B4D51-39C8-E269-2015-91914E9F8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421" y="701632"/>
            <a:ext cx="4910789" cy="560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63FC06D-F977-90CE-DBA0-FD44A14C9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0" t="3744" r="2090" b="-3744"/>
          <a:stretch/>
        </p:blipFill>
        <p:spPr bwMode="auto">
          <a:xfrm>
            <a:off x="787105" y="812029"/>
            <a:ext cx="4910789" cy="523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3A851A-671D-4B2A-A69B-275E5611DC4E}"/>
              </a:ext>
            </a:extLst>
          </p:cNvPr>
          <p:cNvSpPr txBox="1"/>
          <p:nvPr/>
        </p:nvSpPr>
        <p:spPr>
          <a:xfrm>
            <a:off x="4355753" y="3176537"/>
            <a:ext cx="8084106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  <a:cs typeface="Arial" pitchFamily="34" charset="0"/>
              </a:rPr>
              <a:t>Présentation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4000" b="1" dirty="0" err="1">
                <a:solidFill>
                  <a:schemeClr val="bg1"/>
                </a:solidFill>
                <a:cs typeface="Arial" pitchFamily="34" charset="0"/>
              </a:rPr>
              <a:t>l’application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87C38-BD68-46DB-B9FF-35AAD3D76F65}"/>
              </a:ext>
            </a:extLst>
          </p:cNvPr>
          <p:cNvSpPr txBox="1"/>
          <p:nvPr/>
        </p:nvSpPr>
        <p:spPr>
          <a:xfrm>
            <a:off x="2247900" y="2828835"/>
            <a:ext cx="353241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accent1"/>
                </a:solidFill>
                <a:effectLst/>
              </a:rPr>
              <a:t>03</a:t>
            </a:r>
            <a:endParaRPr lang="ko-KR" altLang="en-US" b="1" dirty="0">
              <a:solidFill>
                <a:schemeClr val="accent1"/>
              </a:solidFill>
              <a:effectLst/>
            </a:endParaRPr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B5E404E-F1DD-D74A-CB59-6D627009D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896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6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3A851A-671D-4B2A-A69B-275E5611DC4E}"/>
              </a:ext>
            </a:extLst>
          </p:cNvPr>
          <p:cNvSpPr txBox="1"/>
          <p:nvPr/>
        </p:nvSpPr>
        <p:spPr>
          <a:xfrm>
            <a:off x="4355753" y="3176537"/>
            <a:ext cx="8084106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  <a:cs typeface="Arial" pitchFamily="34" charset="0"/>
              </a:rPr>
              <a:t>Bilan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 et perspectives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87C38-BD68-46DB-B9FF-35AAD3D76F65}"/>
              </a:ext>
            </a:extLst>
          </p:cNvPr>
          <p:cNvSpPr txBox="1"/>
          <p:nvPr/>
        </p:nvSpPr>
        <p:spPr>
          <a:xfrm>
            <a:off x="2247900" y="2828835"/>
            <a:ext cx="353241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accent1"/>
                </a:solidFill>
                <a:effectLst/>
              </a:rPr>
              <a:t>04 </a:t>
            </a:r>
            <a:endParaRPr lang="ko-KR" altLang="en-US" b="1" dirty="0">
              <a:solidFill>
                <a:schemeClr val="accent1"/>
              </a:solidFill>
              <a:effectLst/>
            </a:endParaRPr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B5E404E-F1DD-D74A-CB59-6D627009D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896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79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C218031-BF93-4AA5-8BFA-B1EF3FEF9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457691"/>
              </p:ext>
            </p:extLst>
          </p:nvPr>
        </p:nvGraphicFramePr>
        <p:xfrm>
          <a:off x="3207045" y="2419375"/>
          <a:ext cx="1800200" cy="3806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400" b="1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Points positifs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200" b="0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Application fonctionelle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200" b="0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Objectifs prioritaires atteints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200" b="0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Travail d’équipe fluide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200" b="0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Repartition homogène en fonction des compétences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altLang="ko-KR" sz="1200" b="0" noProof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endParaRPr lang="fr-FR" altLang="ko-KR" sz="1200" b="0" noProof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altLang="ko-KR" sz="1200" b="0" noProof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E0A3C75-B73C-4422-9057-B088FED63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869193"/>
              </p:ext>
            </p:extLst>
          </p:nvPr>
        </p:nvGraphicFramePr>
        <p:xfrm>
          <a:off x="5292941" y="2419376"/>
          <a:ext cx="1800200" cy="3885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3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400" b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Axes </a:t>
                      </a:r>
                      <a:r>
                        <a:rPr lang="fr-FR" altLang="ko-KR" sz="1400" b="1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d’améliorations</a:t>
                      </a:r>
                      <a:endParaRPr lang="fr-FR" altLang="ko-KR" sz="1400" b="1" noProof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200" b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Réalisations partielles des objectifs secondaires</a:t>
                      </a:r>
                      <a:endParaRPr lang="fr-FR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258"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200" b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Design du site</a:t>
                      </a:r>
                      <a:endParaRPr lang="fr-FR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2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200" b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Planning de formation contraignant </a:t>
                      </a:r>
                      <a:endParaRPr lang="fr-FR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258"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200" b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Limite technique des outils </a:t>
                      </a:r>
                      <a:endParaRPr lang="fr-FR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2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200" b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Travail à distance </a:t>
                      </a:r>
                      <a:endParaRPr lang="fr-FR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3258">
                <a:tc>
                  <a:txBody>
                    <a:bodyPr/>
                    <a:lstStyle/>
                    <a:p>
                      <a:pPr algn="ctr" latinLnBrk="1"/>
                      <a:endParaRPr lang="fr-FR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32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779C2DE-F582-497C-A5FB-39B78093B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43032"/>
              </p:ext>
            </p:extLst>
          </p:nvPr>
        </p:nvGraphicFramePr>
        <p:xfrm>
          <a:off x="7378837" y="2419374"/>
          <a:ext cx="1867800" cy="3814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91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400" b="1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Perspective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6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200" b="0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Gestion des photos de profils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224"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200" b="0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Compteur de commande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224"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200" b="0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Système de fidélité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251637"/>
                  </a:ext>
                </a:extLst>
              </a:tr>
              <a:tr h="4492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200" b="0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Admin gestion de statistique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224"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200" b="0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Gestion des stocks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2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200" b="0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Réseaux sociaux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2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altLang="ko-KR" sz="1200" b="0" noProof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8" name="그룹 125">
            <a:extLst>
              <a:ext uri="{FF2B5EF4-FFF2-40B4-BE49-F238E27FC236}">
                <a16:creationId xmlns:a16="http://schemas.microsoft.com/office/drawing/2014/main" id="{BF92E7C1-1B05-4D9A-87F2-A5DC2C407A69}"/>
              </a:ext>
            </a:extLst>
          </p:cNvPr>
          <p:cNvGrpSpPr/>
          <p:nvPr/>
        </p:nvGrpSpPr>
        <p:grpSpPr>
          <a:xfrm>
            <a:off x="6040205" y="1767856"/>
            <a:ext cx="305671" cy="427571"/>
            <a:chOff x="1019786" y="3002376"/>
            <a:chExt cx="2531613" cy="3541196"/>
          </a:xfrm>
          <a:solidFill>
            <a:schemeClr val="bg1"/>
          </a:solidFill>
        </p:grpSpPr>
        <p:sp>
          <p:nvSpPr>
            <p:cNvPr id="19" name="사각형: 둥근 모서리 132">
              <a:extLst>
                <a:ext uri="{FF2B5EF4-FFF2-40B4-BE49-F238E27FC236}">
                  <a16:creationId xmlns:a16="http://schemas.microsoft.com/office/drawing/2014/main" id="{7C1C18E5-FCE3-4399-A147-57F05C51DC7C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막힌 원호 135">
              <a:extLst>
                <a:ext uri="{FF2B5EF4-FFF2-40B4-BE49-F238E27FC236}">
                  <a16:creationId xmlns:a16="http://schemas.microsoft.com/office/drawing/2014/main" id="{6D8A3C27-B916-4353-A46C-50D1A9FBE471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자유형: 도형 128">
              <a:extLst>
                <a:ext uri="{FF2B5EF4-FFF2-40B4-BE49-F238E27FC236}">
                  <a16:creationId xmlns:a16="http://schemas.microsoft.com/office/drawing/2014/main" id="{C72357B0-9598-4EBF-AE9F-2C27985302CF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자유형: 도형 129">
              <a:extLst>
                <a:ext uri="{FF2B5EF4-FFF2-40B4-BE49-F238E27FC236}">
                  <a16:creationId xmlns:a16="http://schemas.microsoft.com/office/drawing/2014/main" id="{77BD0C44-90B2-4240-BC20-5334510CB18F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Graphic 43">
            <a:extLst>
              <a:ext uri="{FF2B5EF4-FFF2-40B4-BE49-F238E27FC236}">
                <a16:creationId xmlns:a16="http://schemas.microsoft.com/office/drawing/2014/main" id="{C56E855E-CB2A-4958-94B9-E581ADE6808C}"/>
              </a:ext>
            </a:extLst>
          </p:cNvPr>
          <p:cNvGrpSpPr/>
          <p:nvPr/>
        </p:nvGrpSpPr>
        <p:grpSpPr>
          <a:xfrm>
            <a:off x="3864652" y="1827800"/>
            <a:ext cx="484985" cy="409541"/>
            <a:chOff x="10245572" y="2383008"/>
            <a:chExt cx="1072164" cy="90538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E917281-E962-46C3-982A-715DF68F99CD}"/>
                </a:ext>
              </a:extLst>
            </p:cNvPr>
            <p:cNvSpPr/>
            <p:nvPr/>
          </p:nvSpPr>
          <p:spPr>
            <a:xfrm>
              <a:off x="10246012" y="2441891"/>
              <a:ext cx="1072946" cy="845478"/>
            </a:xfrm>
            <a:custGeom>
              <a:avLst/>
              <a:gdLst>
                <a:gd name="connsiteX0" fmla="*/ 1063214 w 1072946"/>
                <a:gd name="connsiteY0" fmla="*/ 303610 h 845478"/>
                <a:gd name="connsiteX1" fmla="*/ 1059470 w 1072946"/>
                <a:gd name="connsiteY1" fmla="*/ 288293 h 845478"/>
                <a:gd name="connsiteX2" fmla="*/ 937618 w 1072946"/>
                <a:gd name="connsiteY2" fmla="*/ 98367 h 845478"/>
                <a:gd name="connsiteX3" fmla="*/ 671789 w 1072946"/>
                <a:gd name="connsiteY3" fmla="*/ 10551 h 845478"/>
                <a:gd name="connsiteX4" fmla="*/ 425702 w 1072946"/>
                <a:gd name="connsiteY4" fmla="*/ 7488 h 845478"/>
                <a:gd name="connsiteX5" fmla="*/ 264027 w 1072946"/>
                <a:gd name="connsiteY5" fmla="*/ 41185 h 845478"/>
                <a:gd name="connsiteX6" fmla="*/ 65932 w 1072946"/>
                <a:gd name="connsiteY6" fmla="*/ 184821 h 845478"/>
                <a:gd name="connsiteX7" fmla="*/ 11813 w 1072946"/>
                <a:gd name="connsiteY7" fmla="*/ 479921 h 845478"/>
                <a:gd name="connsiteX8" fmla="*/ 202079 w 1072946"/>
                <a:gd name="connsiteY8" fmla="*/ 731114 h 845478"/>
                <a:gd name="connsiteX9" fmla="*/ 319507 w 1072946"/>
                <a:gd name="connsiteY9" fmla="*/ 785573 h 845478"/>
                <a:gd name="connsiteX10" fmla="*/ 466547 w 1072946"/>
                <a:gd name="connsiteY10" fmla="*/ 828460 h 845478"/>
                <a:gd name="connsiteX11" fmla="*/ 538365 w 1072946"/>
                <a:gd name="connsiteY11" fmla="*/ 845478 h 845478"/>
                <a:gd name="connsiteX12" fmla="*/ 596908 w 1072946"/>
                <a:gd name="connsiteY12" fmla="*/ 831182 h 845478"/>
                <a:gd name="connsiteX13" fmla="*/ 800449 w 1072946"/>
                <a:gd name="connsiteY13" fmla="*/ 762087 h 845478"/>
                <a:gd name="connsiteX14" fmla="*/ 1033943 w 1072946"/>
                <a:gd name="connsiteY14" fmla="*/ 556845 h 845478"/>
                <a:gd name="connsiteX15" fmla="*/ 1063214 w 1072946"/>
                <a:gd name="connsiteY15" fmla="*/ 303610 h 845478"/>
                <a:gd name="connsiteX16" fmla="*/ 1059811 w 1072946"/>
                <a:gd name="connsiteY16" fmla="*/ 293058 h 845478"/>
                <a:gd name="connsiteX17" fmla="*/ 1059811 w 1072946"/>
                <a:gd name="connsiteY17" fmla="*/ 293058 h 845478"/>
                <a:gd name="connsiteX18" fmla="*/ 1059811 w 1072946"/>
                <a:gd name="connsiteY18" fmla="*/ 293058 h 845478"/>
                <a:gd name="connsiteX19" fmla="*/ 1059811 w 1072946"/>
                <a:gd name="connsiteY19" fmla="*/ 293058 h 845478"/>
                <a:gd name="connsiteX20" fmla="*/ 577167 w 1072946"/>
                <a:gd name="connsiteY20" fmla="*/ 0 h 845478"/>
                <a:gd name="connsiteX21" fmla="*/ 577507 w 1072946"/>
                <a:gd name="connsiteY21" fmla="*/ 340 h 845478"/>
                <a:gd name="connsiteX22" fmla="*/ 577167 w 1072946"/>
                <a:gd name="connsiteY22" fmla="*/ 0 h 845478"/>
                <a:gd name="connsiteX23" fmla="*/ 577167 w 1072946"/>
                <a:gd name="connsiteY23" fmla="*/ 0 h 845478"/>
                <a:gd name="connsiteX24" fmla="*/ 577167 w 1072946"/>
                <a:gd name="connsiteY24" fmla="*/ 0 h 845478"/>
                <a:gd name="connsiteX25" fmla="*/ 577167 w 1072946"/>
                <a:gd name="connsiteY25" fmla="*/ 0 h 845478"/>
                <a:gd name="connsiteX26" fmla="*/ 9090 w 1072946"/>
                <a:gd name="connsiteY26" fmla="*/ 307013 h 845478"/>
                <a:gd name="connsiteX27" fmla="*/ 9090 w 1072946"/>
                <a:gd name="connsiteY27" fmla="*/ 307013 h 845478"/>
                <a:gd name="connsiteX28" fmla="*/ 9090 w 1072946"/>
                <a:gd name="connsiteY28" fmla="*/ 307013 h 845478"/>
                <a:gd name="connsiteX29" fmla="*/ 9090 w 1072946"/>
                <a:gd name="connsiteY29" fmla="*/ 307013 h 8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72946" h="845478">
                  <a:moveTo>
                    <a:pt x="1063214" y="303610"/>
                  </a:moveTo>
                  <a:cubicBezTo>
                    <a:pt x="1062193" y="298504"/>
                    <a:pt x="1060832" y="293399"/>
                    <a:pt x="1059470" y="288293"/>
                  </a:cubicBezTo>
                  <a:cubicBezTo>
                    <a:pt x="1039388" y="215114"/>
                    <a:pt x="994800" y="148061"/>
                    <a:pt x="937618" y="98367"/>
                  </a:cubicBezTo>
                  <a:cubicBezTo>
                    <a:pt x="866140" y="36420"/>
                    <a:pt x="764710" y="6807"/>
                    <a:pt x="671789" y="10551"/>
                  </a:cubicBezTo>
                  <a:cubicBezTo>
                    <a:pt x="616990" y="12934"/>
                    <a:pt x="554022" y="18380"/>
                    <a:pt x="425702" y="7488"/>
                  </a:cubicBezTo>
                  <a:cubicBezTo>
                    <a:pt x="370222" y="2723"/>
                    <a:pt x="314742" y="20422"/>
                    <a:pt x="264027" y="41185"/>
                  </a:cubicBezTo>
                  <a:cubicBezTo>
                    <a:pt x="188124" y="72158"/>
                    <a:pt x="116306" y="119129"/>
                    <a:pt x="65932" y="184821"/>
                  </a:cubicBezTo>
                  <a:cubicBezTo>
                    <a:pt x="1942" y="268552"/>
                    <a:pt x="-14055" y="378831"/>
                    <a:pt x="11813" y="479921"/>
                  </a:cubicBezTo>
                  <a:cubicBezTo>
                    <a:pt x="39383" y="587138"/>
                    <a:pt x="108818" y="673251"/>
                    <a:pt x="202079" y="731114"/>
                  </a:cubicBezTo>
                  <a:cubicBezTo>
                    <a:pt x="238839" y="753919"/>
                    <a:pt x="278322" y="772299"/>
                    <a:pt x="319507" y="785573"/>
                  </a:cubicBezTo>
                  <a:cubicBezTo>
                    <a:pt x="368180" y="801570"/>
                    <a:pt x="417193" y="815866"/>
                    <a:pt x="466547" y="828460"/>
                  </a:cubicBezTo>
                  <a:cubicBezTo>
                    <a:pt x="488330" y="833905"/>
                    <a:pt x="515560" y="845478"/>
                    <a:pt x="538365" y="845478"/>
                  </a:cubicBezTo>
                  <a:cubicBezTo>
                    <a:pt x="557425" y="845478"/>
                    <a:pt x="578528" y="835948"/>
                    <a:pt x="596908" y="831182"/>
                  </a:cubicBezTo>
                  <a:cubicBezTo>
                    <a:pt x="665322" y="813143"/>
                    <a:pt x="735098" y="791700"/>
                    <a:pt x="800449" y="762087"/>
                  </a:cubicBezTo>
                  <a:cubicBezTo>
                    <a:pt x="898476" y="717839"/>
                    <a:pt x="984589" y="654871"/>
                    <a:pt x="1033943" y="556845"/>
                  </a:cubicBezTo>
                  <a:cubicBezTo>
                    <a:pt x="1073085" y="479240"/>
                    <a:pt x="1082615" y="388362"/>
                    <a:pt x="1063214" y="303610"/>
                  </a:cubicBezTo>
                  <a:close/>
                  <a:moveTo>
                    <a:pt x="1059811" y="293058"/>
                  </a:moveTo>
                  <a:cubicBezTo>
                    <a:pt x="1059811" y="293058"/>
                    <a:pt x="1059811" y="293058"/>
                    <a:pt x="1059811" y="293058"/>
                  </a:cubicBezTo>
                  <a:cubicBezTo>
                    <a:pt x="1059811" y="293058"/>
                    <a:pt x="1059811" y="293058"/>
                    <a:pt x="1059811" y="293058"/>
                  </a:cubicBezTo>
                  <a:lnTo>
                    <a:pt x="1059811" y="293058"/>
                  </a:lnTo>
                  <a:close/>
                  <a:moveTo>
                    <a:pt x="577167" y="0"/>
                  </a:moveTo>
                  <a:cubicBezTo>
                    <a:pt x="577167" y="0"/>
                    <a:pt x="577507" y="340"/>
                    <a:pt x="577507" y="340"/>
                  </a:cubicBezTo>
                  <a:cubicBezTo>
                    <a:pt x="577507" y="340"/>
                    <a:pt x="577507" y="34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lnTo>
                    <a:pt x="577167" y="0"/>
                  </a:lnTo>
                  <a:close/>
                  <a:moveTo>
                    <a:pt x="9090" y="307013"/>
                  </a:move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lose/>
                </a:path>
              </a:pathLst>
            </a:custGeom>
            <a:solidFill>
              <a:schemeClr val="accent1"/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5E8738E-590D-4674-8112-85B018F065B9}"/>
                </a:ext>
              </a:extLst>
            </p:cNvPr>
            <p:cNvSpPr/>
            <p:nvPr/>
          </p:nvSpPr>
          <p:spPr>
            <a:xfrm>
              <a:off x="10498806" y="2383263"/>
              <a:ext cx="609271" cy="246382"/>
            </a:xfrm>
            <a:custGeom>
              <a:avLst/>
              <a:gdLst>
                <a:gd name="connsiteX0" fmla="*/ 173588 w 609271"/>
                <a:gd name="connsiteY0" fmla="*/ 234599 h 246382"/>
                <a:gd name="connsiteX1" fmla="*/ 188565 w 609271"/>
                <a:gd name="connsiteY1" fmla="*/ 222686 h 246382"/>
                <a:gd name="connsiteX2" fmla="*/ 204902 w 609271"/>
                <a:gd name="connsiteY2" fmla="*/ 205327 h 246382"/>
                <a:gd name="connsiteX3" fmla="*/ 219198 w 609271"/>
                <a:gd name="connsiteY3" fmla="*/ 185586 h 246382"/>
                <a:gd name="connsiteX4" fmla="*/ 226346 w 609271"/>
                <a:gd name="connsiteY4" fmla="*/ 175034 h 246382"/>
                <a:gd name="connsiteX5" fmla="*/ 233153 w 609271"/>
                <a:gd name="connsiteY5" fmla="*/ 165164 h 246382"/>
                <a:gd name="connsiteX6" fmla="*/ 0 w 609271"/>
                <a:gd name="connsiteY6" fmla="*/ 120235 h 246382"/>
                <a:gd name="connsiteX7" fmla="*/ 21443 w 609271"/>
                <a:gd name="connsiteY7" fmla="*/ 112406 h 246382"/>
                <a:gd name="connsiteX8" fmla="*/ 49013 w 609271"/>
                <a:gd name="connsiteY8" fmla="*/ 113768 h 246382"/>
                <a:gd name="connsiteX9" fmla="*/ 87815 w 609271"/>
                <a:gd name="connsiteY9" fmla="*/ 117852 h 246382"/>
                <a:gd name="connsiteX10" fmla="*/ 105174 w 609271"/>
                <a:gd name="connsiteY10" fmla="*/ 116150 h 246382"/>
                <a:gd name="connsiteX11" fmla="*/ 123554 w 609271"/>
                <a:gd name="connsiteY11" fmla="*/ 116150 h 246382"/>
                <a:gd name="connsiteX12" fmla="*/ 156570 w 609271"/>
                <a:gd name="connsiteY12" fmla="*/ 104237 h 246382"/>
                <a:gd name="connsiteX13" fmla="*/ 203541 w 609271"/>
                <a:gd name="connsiteY13" fmla="*/ 67478 h 246382"/>
                <a:gd name="connsiteX14" fmla="*/ 181417 w 609271"/>
                <a:gd name="connsiteY14" fmla="*/ 28675 h 246382"/>
                <a:gd name="connsiteX15" fmla="*/ 169164 w 609271"/>
                <a:gd name="connsiteY15" fmla="*/ 13018 h 246382"/>
                <a:gd name="connsiteX16" fmla="*/ 168143 w 609271"/>
                <a:gd name="connsiteY16" fmla="*/ 1106 h 246382"/>
                <a:gd name="connsiteX17" fmla="*/ 188224 w 609271"/>
                <a:gd name="connsiteY17" fmla="*/ 12678 h 246382"/>
                <a:gd name="connsiteX18" fmla="*/ 250512 w 609271"/>
                <a:gd name="connsiteY18" fmla="*/ 54544 h 246382"/>
                <a:gd name="connsiteX19" fmla="*/ 273317 w 609271"/>
                <a:gd name="connsiteY19" fmla="*/ 65776 h 246382"/>
                <a:gd name="connsiteX20" fmla="*/ 329137 w 609271"/>
                <a:gd name="connsiteY20" fmla="*/ 65776 h 246382"/>
                <a:gd name="connsiteX21" fmla="*/ 433971 w 609271"/>
                <a:gd name="connsiteY21" fmla="*/ 6211 h 246382"/>
                <a:gd name="connsiteX22" fmla="*/ 408784 w 609271"/>
                <a:gd name="connsiteY22" fmla="*/ 49098 h 246382"/>
                <a:gd name="connsiteX23" fmla="*/ 416272 w 609271"/>
                <a:gd name="connsiteY23" fmla="*/ 69860 h 246382"/>
                <a:gd name="connsiteX24" fmla="*/ 500003 w 609271"/>
                <a:gd name="connsiteY24" fmla="*/ 74966 h 246382"/>
                <a:gd name="connsiteX25" fmla="*/ 499662 w 609271"/>
                <a:gd name="connsiteY25" fmla="*/ 74966 h 246382"/>
                <a:gd name="connsiteX26" fmla="*/ 525190 w 609271"/>
                <a:gd name="connsiteY26" fmla="*/ 80412 h 246382"/>
                <a:gd name="connsiteX27" fmla="*/ 472093 w 609271"/>
                <a:gd name="connsiteY27" fmla="*/ 85177 h 246382"/>
                <a:gd name="connsiteX28" fmla="*/ 422058 w 609271"/>
                <a:gd name="connsiteY28" fmla="*/ 85517 h 246382"/>
                <a:gd name="connsiteX29" fmla="*/ 435673 w 609271"/>
                <a:gd name="connsiteY29" fmla="*/ 98451 h 246382"/>
                <a:gd name="connsiteX30" fmla="*/ 450649 w 609271"/>
                <a:gd name="connsiteY30" fmla="*/ 108662 h 246382"/>
                <a:gd name="connsiteX31" fmla="*/ 484686 w 609271"/>
                <a:gd name="connsiteY31" fmla="*/ 117512 h 246382"/>
                <a:gd name="connsiteX32" fmla="*/ 543230 w 609271"/>
                <a:gd name="connsiteY32" fmla="*/ 116831 h 246382"/>
                <a:gd name="connsiteX33" fmla="*/ 598710 w 609271"/>
                <a:gd name="connsiteY33" fmla="*/ 111045 h 246382"/>
                <a:gd name="connsiteX34" fmla="*/ 609261 w 609271"/>
                <a:gd name="connsiteY34" fmla="*/ 117512 h 246382"/>
                <a:gd name="connsiteX35" fmla="*/ 598710 w 609271"/>
                <a:gd name="connsiteY35" fmla="*/ 122958 h 246382"/>
                <a:gd name="connsiteX36" fmla="*/ 475156 w 609271"/>
                <a:gd name="connsiteY36" fmla="*/ 165164 h 246382"/>
                <a:gd name="connsiteX37" fmla="*/ 369982 w 609271"/>
                <a:gd name="connsiteY37" fmla="*/ 164823 h 246382"/>
                <a:gd name="connsiteX38" fmla="*/ 390063 w 609271"/>
                <a:gd name="connsiteY38" fmla="*/ 192053 h 246382"/>
                <a:gd name="connsiteX39" fmla="*/ 431929 w 609271"/>
                <a:gd name="connsiteY39" fmla="*/ 238343 h 246382"/>
                <a:gd name="connsiteX40" fmla="*/ 402998 w 609271"/>
                <a:gd name="connsiteY40" fmla="*/ 225069 h 246382"/>
                <a:gd name="connsiteX41" fmla="*/ 365897 w 609271"/>
                <a:gd name="connsiteY41" fmla="*/ 214177 h 246382"/>
                <a:gd name="connsiteX42" fmla="*/ 350921 w 609271"/>
                <a:gd name="connsiteY42" fmla="*/ 209412 h 246382"/>
                <a:gd name="connsiteX43" fmla="*/ 310077 w 609271"/>
                <a:gd name="connsiteY43" fmla="*/ 184565 h 246382"/>
                <a:gd name="connsiteX44" fmla="*/ 286932 w 609271"/>
                <a:gd name="connsiteY44" fmla="*/ 185586 h 246382"/>
                <a:gd name="connsiteX45" fmla="*/ 276040 w 609271"/>
                <a:gd name="connsiteY45" fmla="*/ 196137 h 246382"/>
                <a:gd name="connsiteX46" fmla="*/ 230771 w 609271"/>
                <a:gd name="connsiteY46" fmla="*/ 220984 h 246382"/>
                <a:gd name="connsiteX47" fmla="*/ 206604 w 609271"/>
                <a:gd name="connsiteY47" fmla="*/ 229834 h 246382"/>
                <a:gd name="connsiteX48" fmla="*/ 180736 w 609271"/>
                <a:gd name="connsiteY48" fmla="*/ 244810 h 246382"/>
                <a:gd name="connsiteX49" fmla="*/ 172908 w 609271"/>
                <a:gd name="connsiteY49" fmla="*/ 245491 h 246382"/>
                <a:gd name="connsiteX50" fmla="*/ 171546 w 609271"/>
                <a:gd name="connsiteY50" fmla="*/ 239024 h 246382"/>
                <a:gd name="connsiteX51" fmla="*/ 173588 w 609271"/>
                <a:gd name="connsiteY51" fmla="*/ 234599 h 24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9271" h="246382">
                  <a:moveTo>
                    <a:pt x="173588" y="234599"/>
                  </a:moveTo>
                  <a:cubicBezTo>
                    <a:pt x="177333" y="229834"/>
                    <a:pt x="184480" y="226430"/>
                    <a:pt x="188565" y="222686"/>
                  </a:cubicBezTo>
                  <a:cubicBezTo>
                    <a:pt x="194351" y="217240"/>
                    <a:pt x="199797" y="211454"/>
                    <a:pt x="204902" y="205327"/>
                  </a:cubicBezTo>
                  <a:cubicBezTo>
                    <a:pt x="210008" y="198860"/>
                    <a:pt x="214773" y="192393"/>
                    <a:pt x="219198" y="185586"/>
                  </a:cubicBezTo>
                  <a:cubicBezTo>
                    <a:pt x="221581" y="182182"/>
                    <a:pt x="223963" y="178438"/>
                    <a:pt x="226346" y="175034"/>
                  </a:cubicBezTo>
                  <a:cubicBezTo>
                    <a:pt x="227367" y="173333"/>
                    <a:pt x="231451" y="165504"/>
                    <a:pt x="233153" y="165164"/>
                  </a:cubicBezTo>
                  <a:cubicBezTo>
                    <a:pt x="147380" y="181842"/>
                    <a:pt x="74541" y="151889"/>
                    <a:pt x="0" y="120235"/>
                  </a:cubicBezTo>
                  <a:cubicBezTo>
                    <a:pt x="4084" y="114108"/>
                    <a:pt x="14636" y="113087"/>
                    <a:pt x="21443" y="112406"/>
                  </a:cubicBezTo>
                  <a:cubicBezTo>
                    <a:pt x="30633" y="111385"/>
                    <a:pt x="39823" y="112406"/>
                    <a:pt x="49013" y="113768"/>
                  </a:cubicBezTo>
                  <a:cubicBezTo>
                    <a:pt x="61947" y="115470"/>
                    <a:pt x="74881" y="118533"/>
                    <a:pt x="87815" y="117852"/>
                  </a:cubicBezTo>
                  <a:cubicBezTo>
                    <a:pt x="93602" y="117852"/>
                    <a:pt x="99388" y="116150"/>
                    <a:pt x="105174" y="116150"/>
                  </a:cubicBezTo>
                  <a:cubicBezTo>
                    <a:pt x="111301" y="116150"/>
                    <a:pt x="117427" y="116150"/>
                    <a:pt x="123554" y="116150"/>
                  </a:cubicBezTo>
                  <a:cubicBezTo>
                    <a:pt x="135467" y="116150"/>
                    <a:pt x="146699" y="110705"/>
                    <a:pt x="156570" y="104237"/>
                  </a:cubicBezTo>
                  <a:cubicBezTo>
                    <a:pt x="173248" y="93346"/>
                    <a:pt x="186863" y="78029"/>
                    <a:pt x="203541" y="67478"/>
                  </a:cubicBezTo>
                  <a:cubicBezTo>
                    <a:pt x="201158" y="50799"/>
                    <a:pt x="188565" y="42631"/>
                    <a:pt x="181417" y="28675"/>
                  </a:cubicBezTo>
                  <a:cubicBezTo>
                    <a:pt x="179034" y="25612"/>
                    <a:pt x="170865" y="16422"/>
                    <a:pt x="169164" y="13018"/>
                  </a:cubicBezTo>
                  <a:cubicBezTo>
                    <a:pt x="167121" y="8934"/>
                    <a:pt x="163718" y="4509"/>
                    <a:pt x="168143" y="1106"/>
                  </a:cubicBezTo>
                  <a:cubicBezTo>
                    <a:pt x="173929" y="-3660"/>
                    <a:pt x="184480" y="8253"/>
                    <a:pt x="188224" y="12678"/>
                  </a:cubicBezTo>
                  <a:cubicBezTo>
                    <a:pt x="208306" y="30718"/>
                    <a:pt x="225665" y="43992"/>
                    <a:pt x="250512" y="54544"/>
                  </a:cubicBezTo>
                  <a:cubicBezTo>
                    <a:pt x="253575" y="56245"/>
                    <a:pt x="270253" y="64755"/>
                    <a:pt x="273317" y="65776"/>
                  </a:cubicBezTo>
                  <a:cubicBezTo>
                    <a:pt x="288633" y="70541"/>
                    <a:pt x="307354" y="64414"/>
                    <a:pt x="329137" y="65776"/>
                  </a:cubicBezTo>
                  <a:cubicBezTo>
                    <a:pt x="358749" y="67478"/>
                    <a:pt x="389042" y="25952"/>
                    <a:pt x="433971" y="6211"/>
                  </a:cubicBezTo>
                  <a:cubicBezTo>
                    <a:pt x="428525" y="26974"/>
                    <a:pt x="415932" y="34121"/>
                    <a:pt x="408784" y="49098"/>
                  </a:cubicBezTo>
                  <a:cubicBezTo>
                    <a:pt x="400615" y="66456"/>
                    <a:pt x="407763" y="69520"/>
                    <a:pt x="416272" y="69860"/>
                  </a:cubicBezTo>
                  <a:cubicBezTo>
                    <a:pt x="444182" y="71222"/>
                    <a:pt x="472773" y="66456"/>
                    <a:pt x="500003" y="74966"/>
                  </a:cubicBezTo>
                  <a:lnTo>
                    <a:pt x="499662" y="74966"/>
                  </a:lnTo>
                  <a:cubicBezTo>
                    <a:pt x="501024" y="76327"/>
                    <a:pt x="525871" y="78369"/>
                    <a:pt x="525190" y="80412"/>
                  </a:cubicBezTo>
                  <a:cubicBezTo>
                    <a:pt x="517021" y="89602"/>
                    <a:pt x="481963" y="86198"/>
                    <a:pt x="472093" y="85177"/>
                  </a:cubicBezTo>
                  <a:cubicBezTo>
                    <a:pt x="456436" y="83135"/>
                    <a:pt x="441119" y="82113"/>
                    <a:pt x="422058" y="85517"/>
                  </a:cubicBezTo>
                  <a:cubicBezTo>
                    <a:pt x="423420" y="85177"/>
                    <a:pt x="433971" y="97090"/>
                    <a:pt x="435673" y="98451"/>
                  </a:cubicBezTo>
                  <a:cubicBezTo>
                    <a:pt x="440438" y="102195"/>
                    <a:pt x="445544" y="105599"/>
                    <a:pt x="450649" y="108662"/>
                  </a:cubicBezTo>
                  <a:cubicBezTo>
                    <a:pt x="461541" y="114449"/>
                    <a:pt x="472433" y="116150"/>
                    <a:pt x="484686" y="117512"/>
                  </a:cubicBezTo>
                  <a:cubicBezTo>
                    <a:pt x="504087" y="119214"/>
                    <a:pt x="523829" y="119214"/>
                    <a:pt x="543230" y="116831"/>
                  </a:cubicBezTo>
                  <a:cubicBezTo>
                    <a:pt x="560929" y="114789"/>
                    <a:pt x="581011" y="106280"/>
                    <a:pt x="598710" y="111045"/>
                  </a:cubicBezTo>
                  <a:cubicBezTo>
                    <a:pt x="602794" y="112066"/>
                    <a:pt x="608921" y="111726"/>
                    <a:pt x="609261" y="117512"/>
                  </a:cubicBezTo>
                  <a:cubicBezTo>
                    <a:pt x="609602" y="124319"/>
                    <a:pt x="601433" y="119554"/>
                    <a:pt x="598710" y="122958"/>
                  </a:cubicBezTo>
                  <a:cubicBezTo>
                    <a:pt x="558206" y="139296"/>
                    <a:pt x="518383" y="156995"/>
                    <a:pt x="475156" y="165164"/>
                  </a:cubicBezTo>
                  <a:cubicBezTo>
                    <a:pt x="441119" y="171631"/>
                    <a:pt x="406742" y="174354"/>
                    <a:pt x="369982" y="164823"/>
                  </a:cubicBezTo>
                  <a:cubicBezTo>
                    <a:pt x="375087" y="177757"/>
                    <a:pt x="383596" y="184224"/>
                    <a:pt x="390063" y="192053"/>
                  </a:cubicBezTo>
                  <a:cubicBezTo>
                    <a:pt x="403678" y="208050"/>
                    <a:pt x="422739" y="218602"/>
                    <a:pt x="431929" y="238343"/>
                  </a:cubicBezTo>
                  <a:cubicBezTo>
                    <a:pt x="422058" y="234259"/>
                    <a:pt x="412868" y="229153"/>
                    <a:pt x="402998" y="225069"/>
                  </a:cubicBezTo>
                  <a:cubicBezTo>
                    <a:pt x="391425" y="219963"/>
                    <a:pt x="378151" y="217581"/>
                    <a:pt x="365897" y="214177"/>
                  </a:cubicBezTo>
                  <a:cubicBezTo>
                    <a:pt x="360792" y="212815"/>
                    <a:pt x="355686" y="211114"/>
                    <a:pt x="350921" y="209412"/>
                  </a:cubicBezTo>
                  <a:cubicBezTo>
                    <a:pt x="335604" y="203625"/>
                    <a:pt x="323011" y="194095"/>
                    <a:pt x="310077" y="184565"/>
                  </a:cubicBezTo>
                  <a:cubicBezTo>
                    <a:pt x="302589" y="179119"/>
                    <a:pt x="294079" y="179800"/>
                    <a:pt x="286932" y="185586"/>
                  </a:cubicBezTo>
                  <a:cubicBezTo>
                    <a:pt x="282847" y="188649"/>
                    <a:pt x="279784" y="192734"/>
                    <a:pt x="276040" y="196137"/>
                  </a:cubicBezTo>
                  <a:cubicBezTo>
                    <a:pt x="263786" y="208731"/>
                    <a:pt x="247449" y="215538"/>
                    <a:pt x="230771" y="220984"/>
                  </a:cubicBezTo>
                  <a:cubicBezTo>
                    <a:pt x="222602" y="223707"/>
                    <a:pt x="214092" y="225749"/>
                    <a:pt x="206604" y="229834"/>
                  </a:cubicBezTo>
                  <a:cubicBezTo>
                    <a:pt x="197755" y="234599"/>
                    <a:pt x="189245" y="239705"/>
                    <a:pt x="180736" y="244810"/>
                  </a:cubicBezTo>
                  <a:cubicBezTo>
                    <a:pt x="178354" y="246172"/>
                    <a:pt x="174950" y="247193"/>
                    <a:pt x="172908" y="245491"/>
                  </a:cubicBezTo>
                  <a:cubicBezTo>
                    <a:pt x="170865" y="244129"/>
                    <a:pt x="170865" y="241066"/>
                    <a:pt x="171546" y="239024"/>
                  </a:cubicBezTo>
                  <a:cubicBezTo>
                    <a:pt x="171887" y="236641"/>
                    <a:pt x="172567" y="235620"/>
                    <a:pt x="173588" y="23459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02168A6-8EF7-4222-8838-90C34A572A34}"/>
                </a:ext>
              </a:extLst>
            </p:cNvPr>
            <p:cNvSpPr/>
            <p:nvPr/>
          </p:nvSpPr>
          <p:spPr>
            <a:xfrm>
              <a:off x="10725483" y="2395412"/>
              <a:ext cx="148252" cy="120993"/>
            </a:xfrm>
            <a:custGeom>
              <a:avLst/>
              <a:gdLst>
                <a:gd name="connsiteX0" fmla="*/ 88165 w 148252"/>
                <a:gd name="connsiteY0" fmla="*/ 5975 h 120993"/>
                <a:gd name="connsiteX1" fmla="*/ 95313 w 148252"/>
                <a:gd name="connsiteY1" fmla="*/ 37630 h 120993"/>
                <a:gd name="connsiteX2" fmla="*/ 119479 w 148252"/>
                <a:gd name="connsiteY2" fmla="*/ 65200 h 120993"/>
                <a:gd name="connsiteX3" fmla="*/ 135817 w 148252"/>
                <a:gd name="connsiteY3" fmla="*/ 72007 h 120993"/>
                <a:gd name="connsiteX4" fmla="*/ 137178 w 148252"/>
                <a:gd name="connsiteY4" fmla="*/ 107406 h 120993"/>
                <a:gd name="connsiteX5" fmla="*/ 101780 w 148252"/>
                <a:gd name="connsiteY5" fmla="*/ 118978 h 120993"/>
                <a:gd name="connsiteX6" fmla="*/ 19410 w 148252"/>
                <a:gd name="connsiteY6" fmla="*/ 112171 h 120993"/>
                <a:gd name="connsiteX7" fmla="*/ 9 w 148252"/>
                <a:gd name="connsiteY7" fmla="*/ 89026 h 120993"/>
                <a:gd name="connsiteX8" fmla="*/ 17708 w 148252"/>
                <a:gd name="connsiteY8" fmla="*/ 69284 h 120993"/>
                <a:gd name="connsiteX9" fmla="*/ 25877 w 148252"/>
                <a:gd name="connsiteY9" fmla="*/ 65880 h 120993"/>
                <a:gd name="connsiteX10" fmla="*/ 59233 w 148252"/>
                <a:gd name="connsiteY10" fmla="*/ 17888 h 120993"/>
                <a:gd name="connsiteX11" fmla="*/ 58893 w 148252"/>
                <a:gd name="connsiteY11" fmla="*/ 5295 h 120993"/>
                <a:gd name="connsiteX12" fmla="*/ 88165 w 148252"/>
                <a:gd name="connsiteY12" fmla="*/ 5975 h 120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252" h="120993">
                  <a:moveTo>
                    <a:pt x="88165" y="5975"/>
                  </a:moveTo>
                  <a:cubicBezTo>
                    <a:pt x="95313" y="15506"/>
                    <a:pt x="95653" y="26398"/>
                    <a:pt x="95313" y="37630"/>
                  </a:cubicBezTo>
                  <a:cubicBezTo>
                    <a:pt x="97014" y="52266"/>
                    <a:pt x="101780" y="63838"/>
                    <a:pt x="119479" y="65200"/>
                  </a:cubicBezTo>
                  <a:cubicBezTo>
                    <a:pt x="125265" y="65540"/>
                    <a:pt x="130711" y="68944"/>
                    <a:pt x="135817" y="72007"/>
                  </a:cubicBezTo>
                  <a:cubicBezTo>
                    <a:pt x="151814" y="81197"/>
                    <a:pt x="152495" y="97194"/>
                    <a:pt x="137178" y="107406"/>
                  </a:cubicBezTo>
                  <a:cubicBezTo>
                    <a:pt x="126627" y="114213"/>
                    <a:pt x="114033" y="117617"/>
                    <a:pt x="101780" y="118978"/>
                  </a:cubicBezTo>
                  <a:cubicBezTo>
                    <a:pt x="74210" y="121701"/>
                    <a:pt x="45959" y="123403"/>
                    <a:pt x="19410" y="112171"/>
                  </a:cubicBezTo>
                  <a:cubicBezTo>
                    <a:pt x="8859" y="107746"/>
                    <a:pt x="350" y="101279"/>
                    <a:pt x="9" y="89026"/>
                  </a:cubicBezTo>
                  <a:cubicBezTo>
                    <a:pt x="-331" y="77793"/>
                    <a:pt x="8859" y="73028"/>
                    <a:pt x="17708" y="69284"/>
                  </a:cubicBezTo>
                  <a:cubicBezTo>
                    <a:pt x="20431" y="68263"/>
                    <a:pt x="23154" y="66902"/>
                    <a:pt x="25877" y="65880"/>
                  </a:cubicBezTo>
                  <a:cubicBezTo>
                    <a:pt x="59574" y="54308"/>
                    <a:pt x="59574" y="54308"/>
                    <a:pt x="59233" y="17888"/>
                  </a:cubicBezTo>
                  <a:cubicBezTo>
                    <a:pt x="59233" y="13804"/>
                    <a:pt x="59233" y="9719"/>
                    <a:pt x="58893" y="5295"/>
                  </a:cubicBezTo>
                  <a:cubicBezTo>
                    <a:pt x="69104" y="-5597"/>
                    <a:pt x="78635" y="3252"/>
                    <a:pt x="88165" y="597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aphic 3">
            <a:extLst>
              <a:ext uri="{FF2B5EF4-FFF2-40B4-BE49-F238E27FC236}">
                <a16:creationId xmlns:a16="http://schemas.microsoft.com/office/drawing/2014/main" id="{37A9986D-FFDF-B73A-4CB8-2D9BA6BCE625}"/>
              </a:ext>
            </a:extLst>
          </p:cNvPr>
          <p:cNvGrpSpPr/>
          <p:nvPr/>
        </p:nvGrpSpPr>
        <p:grpSpPr>
          <a:xfrm rot="7200000">
            <a:off x="8043568" y="1581775"/>
            <a:ext cx="439975" cy="612731"/>
            <a:chOff x="6352372" y="2323623"/>
            <a:chExt cx="1670356" cy="2311241"/>
          </a:xfrm>
          <a:solidFill>
            <a:schemeClr val="accent1"/>
          </a:solidFill>
        </p:grpSpPr>
        <p:sp>
          <p:nvSpPr>
            <p:cNvPr id="55" name="Freeform: Shape 100">
              <a:extLst>
                <a:ext uri="{FF2B5EF4-FFF2-40B4-BE49-F238E27FC236}">
                  <a16:creationId xmlns:a16="http://schemas.microsoft.com/office/drawing/2014/main" id="{C7BDDE13-6433-5EDB-5C51-200ADC94FCA1}"/>
                </a:ext>
              </a:extLst>
            </p:cNvPr>
            <p:cNvSpPr/>
            <p:nvPr/>
          </p:nvSpPr>
          <p:spPr>
            <a:xfrm>
              <a:off x="6352372" y="2323623"/>
              <a:ext cx="1670356" cy="409098"/>
            </a:xfrm>
            <a:custGeom>
              <a:avLst/>
              <a:gdLst>
                <a:gd name="connsiteX0" fmla="*/ 1484078 w 1670356"/>
                <a:gd name="connsiteY0" fmla="*/ 1429 h 409098"/>
                <a:gd name="connsiteX1" fmla="*/ 184868 w 1670356"/>
                <a:gd name="connsiteY1" fmla="*/ 1429 h 409098"/>
                <a:gd name="connsiteX2" fmla="*/ 4846 w 1670356"/>
                <a:gd name="connsiteY2" fmla="*/ 233839 h 409098"/>
                <a:gd name="connsiteX3" fmla="*/ 68663 w 1670356"/>
                <a:gd name="connsiteY3" fmla="*/ 403384 h 409098"/>
                <a:gd name="connsiteX4" fmla="*/ 355366 w 1670356"/>
                <a:gd name="connsiteY4" fmla="*/ 211931 h 409098"/>
                <a:gd name="connsiteX5" fmla="*/ 1350728 w 1670356"/>
                <a:gd name="connsiteY5" fmla="*/ 211931 h 409098"/>
                <a:gd name="connsiteX6" fmla="*/ 1599330 w 1670356"/>
                <a:gd name="connsiteY6" fmla="*/ 409099 h 409098"/>
                <a:gd name="connsiteX7" fmla="*/ 1653623 w 1670356"/>
                <a:gd name="connsiteY7" fmla="*/ 274796 h 409098"/>
                <a:gd name="connsiteX8" fmla="*/ 1666958 w 1670356"/>
                <a:gd name="connsiteY8" fmla="*/ 229076 h 409098"/>
                <a:gd name="connsiteX9" fmla="*/ 1484078 w 1670356"/>
                <a:gd name="connsiteY9" fmla="*/ 1429 h 40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0356" h="409098">
                  <a:moveTo>
                    <a:pt x="1484078" y="1429"/>
                  </a:moveTo>
                  <a:cubicBezTo>
                    <a:pt x="1050691" y="-476"/>
                    <a:pt x="617303" y="-476"/>
                    <a:pt x="184868" y="1429"/>
                  </a:cubicBezTo>
                  <a:cubicBezTo>
                    <a:pt x="64853" y="1429"/>
                    <a:pt x="-21825" y="115729"/>
                    <a:pt x="4846" y="233839"/>
                  </a:cubicBezTo>
                  <a:cubicBezTo>
                    <a:pt x="18181" y="291941"/>
                    <a:pt x="45803" y="345281"/>
                    <a:pt x="68663" y="403384"/>
                  </a:cubicBezTo>
                  <a:cubicBezTo>
                    <a:pt x="136291" y="230029"/>
                    <a:pt x="163913" y="211931"/>
                    <a:pt x="355366" y="211931"/>
                  </a:cubicBezTo>
                  <a:cubicBezTo>
                    <a:pt x="686835" y="211931"/>
                    <a:pt x="1018305" y="211931"/>
                    <a:pt x="1350728" y="211931"/>
                  </a:cubicBezTo>
                  <a:cubicBezTo>
                    <a:pt x="1504080" y="211931"/>
                    <a:pt x="1563135" y="257651"/>
                    <a:pt x="1599330" y="409099"/>
                  </a:cubicBezTo>
                  <a:cubicBezTo>
                    <a:pt x="1619333" y="360521"/>
                    <a:pt x="1636478" y="317659"/>
                    <a:pt x="1653623" y="274796"/>
                  </a:cubicBezTo>
                  <a:cubicBezTo>
                    <a:pt x="1659338" y="260509"/>
                    <a:pt x="1663148" y="244316"/>
                    <a:pt x="1666958" y="229076"/>
                  </a:cubicBezTo>
                  <a:cubicBezTo>
                    <a:pt x="1688866" y="113824"/>
                    <a:pt x="1602188" y="1429"/>
                    <a:pt x="1484078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101">
              <a:extLst>
                <a:ext uri="{FF2B5EF4-FFF2-40B4-BE49-F238E27FC236}">
                  <a16:creationId xmlns:a16="http://schemas.microsoft.com/office/drawing/2014/main" id="{3B256C56-2458-B1EE-6C79-B1249559E88F}"/>
                </a:ext>
              </a:extLst>
            </p:cNvPr>
            <p:cNvSpPr/>
            <p:nvPr/>
          </p:nvSpPr>
          <p:spPr>
            <a:xfrm>
              <a:off x="6486963" y="2658005"/>
              <a:ext cx="1397090" cy="1976859"/>
            </a:xfrm>
            <a:custGeom>
              <a:avLst/>
              <a:gdLst>
                <a:gd name="connsiteX0" fmla="*/ 1186610 w 1397091"/>
                <a:gd name="connsiteY0" fmla="*/ 423 h 1976860"/>
                <a:gd name="connsiteX1" fmla="*/ 819897 w 1397091"/>
                <a:gd name="connsiteY1" fmla="*/ 423 h 1976860"/>
                <a:gd name="connsiteX2" fmla="*/ 200772 w 1397091"/>
                <a:gd name="connsiteY2" fmla="*/ 1376 h 1976860"/>
                <a:gd name="connsiteX3" fmla="*/ 15987 w 1397091"/>
                <a:gd name="connsiteY3" fmla="*/ 275696 h 1976860"/>
                <a:gd name="connsiteX4" fmla="*/ 56944 w 1397091"/>
                <a:gd name="connsiteY4" fmla="*/ 376661 h 1976860"/>
                <a:gd name="connsiteX5" fmla="*/ 317930 w 1397091"/>
                <a:gd name="connsiteY5" fmla="*/ 1037696 h 1976860"/>
                <a:gd name="connsiteX6" fmla="*/ 537957 w 1397091"/>
                <a:gd name="connsiteY6" fmla="*/ 1583478 h 1976860"/>
                <a:gd name="connsiteX7" fmla="*/ 695119 w 1397091"/>
                <a:gd name="connsiteY7" fmla="*/ 1976861 h 1976860"/>
                <a:gd name="connsiteX8" fmla="*/ 702739 w 1397091"/>
                <a:gd name="connsiteY8" fmla="*/ 1974003 h 1976860"/>
                <a:gd name="connsiteX9" fmla="*/ 1039924 w 1397091"/>
                <a:gd name="connsiteY9" fmla="*/ 1131993 h 1976860"/>
                <a:gd name="connsiteX10" fmla="*/ 1025637 w 1397091"/>
                <a:gd name="connsiteY10" fmla="*/ 1091988 h 1976860"/>
                <a:gd name="connsiteX11" fmla="*/ 946580 w 1397091"/>
                <a:gd name="connsiteY11" fmla="*/ 860531 h 1976860"/>
                <a:gd name="connsiteX12" fmla="*/ 1160892 w 1397091"/>
                <a:gd name="connsiteY12" fmla="*/ 742421 h 1976860"/>
                <a:gd name="connsiteX13" fmla="*/ 1207564 w 1397091"/>
                <a:gd name="connsiteY13" fmla="*/ 712893 h 1976860"/>
                <a:gd name="connsiteX14" fmla="*/ 1298052 w 1397091"/>
                <a:gd name="connsiteY14" fmla="*/ 493818 h 1976860"/>
                <a:gd name="connsiteX15" fmla="*/ 1379014 w 1397091"/>
                <a:gd name="connsiteY15" fmla="*/ 281411 h 1976860"/>
                <a:gd name="connsiteX16" fmla="*/ 1186610 w 1397091"/>
                <a:gd name="connsiteY16" fmla="*/ 423 h 1976860"/>
                <a:gd name="connsiteX17" fmla="*/ 428419 w 1397091"/>
                <a:gd name="connsiteY17" fmla="*/ 477626 h 1976860"/>
                <a:gd name="connsiteX18" fmla="*/ 236014 w 1397091"/>
                <a:gd name="connsiteY18" fmla="*/ 284268 h 1976860"/>
                <a:gd name="connsiteX19" fmla="*/ 428419 w 1397091"/>
                <a:gd name="connsiteY19" fmla="*/ 94721 h 1976860"/>
                <a:gd name="connsiteX20" fmla="*/ 620824 w 1397091"/>
                <a:gd name="connsiteY20" fmla="*/ 289031 h 1976860"/>
                <a:gd name="connsiteX21" fmla="*/ 428419 w 1397091"/>
                <a:gd name="connsiteY21" fmla="*/ 477626 h 1976860"/>
                <a:gd name="connsiteX22" fmla="*/ 628444 w 1397091"/>
                <a:gd name="connsiteY22" fmla="*/ 953876 h 1976860"/>
                <a:gd name="connsiteX23" fmla="*/ 557960 w 1397091"/>
                <a:gd name="connsiteY23" fmla="*/ 887201 h 1976860"/>
                <a:gd name="connsiteX24" fmla="*/ 626539 w 1397091"/>
                <a:gd name="connsiteY24" fmla="*/ 817668 h 1976860"/>
                <a:gd name="connsiteX25" fmla="*/ 697977 w 1397091"/>
                <a:gd name="connsiteY25" fmla="*/ 884343 h 1976860"/>
                <a:gd name="connsiteX26" fmla="*/ 628444 w 1397091"/>
                <a:gd name="connsiteY26" fmla="*/ 953876 h 1976860"/>
                <a:gd name="connsiteX27" fmla="*/ 784655 w 1397091"/>
                <a:gd name="connsiteY27" fmla="*/ 1270106 h 1976860"/>
                <a:gd name="connsiteX28" fmla="*/ 737030 w 1397091"/>
                <a:gd name="connsiteY28" fmla="*/ 1224386 h 1976860"/>
                <a:gd name="connsiteX29" fmla="*/ 784655 w 1397091"/>
                <a:gd name="connsiteY29" fmla="*/ 1177713 h 1976860"/>
                <a:gd name="connsiteX30" fmla="*/ 830374 w 1397091"/>
                <a:gd name="connsiteY30" fmla="*/ 1226291 h 1976860"/>
                <a:gd name="connsiteX31" fmla="*/ 784655 w 1397091"/>
                <a:gd name="connsiteY31" fmla="*/ 1270106 h 1976860"/>
                <a:gd name="connsiteX32" fmla="*/ 915147 w 1397091"/>
                <a:gd name="connsiteY32" fmla="*/ 565256 h 1976860"/>
                <a:gd name="connsiteX33" fmla="*/ 806562 w 1397091"/>
                <a:gd name="connsiteY33" fmla="*/ 457623 h 1976860"/>
                <a:gd name="connsiteX34" fmla="*/ 914194 w 1397091"/>
                <a:gd name="connsiteY34" fmla="*/ 351896 h 1976860"/>
                <a:gd name="connsiteX35" fmla="*/ 1022780 w 1397091"/>
                <a:gd name="connsiteY35" fmla="*/ 460481 h 1976860"/>
                <a:gd name="connsiteX36" fmla="*/ 915147 w 1397091"/>
                <a:gd name="connsiteY36" fmla="*/ 565256 h 197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97091" h="1976860">
                  <a:moveTo>
                    <a:pt x="1186610" y="423"/>
                  </a:moveTo>
                  <a:cubicBezTo>
                    <a:pt x="1064689" y="-529"/>
                    <a:pt x="941817" y="423"/>
                    <a:pt x="819897" y="423"/>
                  </a:cubicBezTo>
                  <a:cubicBezTo>
                    <a:pt x="613205" y="423"/>
                    <a:pt x="407464" y="-529"/>
                    <a:pt x="200772" y="1376"/>
                  </a:cubicBezTo>
                  <a:cubicBezTo>
                    <a:pt x="51229" y="2328"/>
                    <a:pt x="-38306" y="136631"/>
                    <a:pt x="15987" y="275696"/>
                  </a:cubicBezTo>
                  <a:cubicBezTo>
                    <a:pt x="29322" y="309986"/>
                    <a:pt x="43609" y="343323"/>
                    <a:pt x="56944" y="376661"/>
                  </a:cubicBezTo>
                  <a:cubicBezTo>
                    <a:pt x="143622" y="596688"/>
                    <a:pt x="231252" y="817668"/>
                    <a:pt x="317930" y="1037696"/>
                  </a:cubicBezTo>
                  <a:cubicBezTo>
                    <a:pt x="391272" y="1219623"/>
                    <a:pt x="464614" y="1401551"/>
                    <a:pt x="537957" y="1583478"/>
                  </a:cubicBezTo>
                  <a:cubicBezTo>
                    <a:pt x="590344" y="1714923"/>
                    <a:pt x="642732" y="1846368"/>
                    <a:pt x="695119" y="1976861"/>
                  </a:cubicBezTo>
                  <a:cubicBezTo>
                    <a:pt x="700835" y="1974956"/>
                    <a:pt x="702739" y="1974956"/>
                    <a:pt x="702739" y="1974003"/>
                  </a:cubicBezTo>
                  <a:cubicBezTo>
                    <a:pt x="815135" y="1693016"/>
                    <a:pt x="926577" y="1412981"/>
                    <a:pt x="1039924" y="1131993"/>
                  </a:cubicBezTo>
                  <a:cubicBezTo>
                    <a:pt x="1048497" y="1111038"/>
                    <a:pt x="1042782" y="1103418"/>
                    <a:pt x="1025637" y="1091988"/>
                  </a:cubicBezTo>
                  <a:cubicBezTo>
                    <a:pt x="942769" y="1035791"/>
                    <a:pt x="913242" y="946256"/>
                    <a:pt x="946580" y="860531"/>
                  </a:cubicBezTo>
                  <a:cubicBezTo>
                    <a:pt x="979917" y="773853"/>
                    <a:pt x="1060880" y="727181"/>
                    <a:pt x="1160892" y="742421"/>
                  </a:cubicBezTo>
                  <a:cubicBezTo>
                    <a:pt x="1190419" y="747183"/>
                    <a:pt x="1198039" y="736706"/>
                    <a:pt x="1207564" y="712893"/>
                  </a:cubicBezTo>
                  <a:cubicBezTo>
                    <a:pt x="1236139" y="639551"/>
                    <a:pt x="1267572" y="567161"/>
                    <a:pt x="1298052" y="493818"/>
                  </a:cubicBezTo>
                  <a:cubicBezTo>
                    <a:pt x="1324722" y="423333"/>
                    <a:pt x="1351392" y="351896"/>
                    <a:pt x="1379014" y="281411"/>
                  </a:cubicBezTo>
                  <a:cubicBezTo>
                    <a:pt x="1437117" y="129963"/>
                    <a:pt x="1350439" y="1376"/>
                    <a:pt x="1186610" y="423"/>
                  </a:cubicBezTo>
                  <a:close/>
                  <a:moveTo>
                    <a:pt x="428419" y="477626"/>
                  </a:moveTo>
                  <a:cubicBezTo>
                    <a:pt x="320787" y="477626"/>
                    <a:pt x="234110" y="390948"/>
                    <a:pt x="236014" y="284268"/>
                  </a:cubicBezTo>
                  <a:cubicBezTo>
                    <a:pt x="237919" y="180446"/>
                    <a:pt x="324597" y="94721"/>
                    <a:pt x="428419" y="94721"/>
                  </a:cubicBezTo>
                  <a:cubicBezTo>
                    <a:pt x="534147" y="94721"/>
                    <a:pt x="622730" y="184256"/>
                    <a:pt x="620824" y="289031"/>
                  </a:cubicBezTo>
                  <a:cubicBezTo>
                    <a:pt x="618919" y="394758"/>
                    <a:pt x="534147" y="477626"/>
                    <a:pt x="428419" y="477626"/>
                  </a:cubicBezTo>
                  <a:close/>
                  <a:moveTo>
                    <a:pt x="628444" y="953876"/>
                  </a:moveTo>
                  <a:cubicBezTo>
                    <a:pt x="590344" y="954828"/>
                    <a:pt x="557960" y="924348"/>
                    <a:pt x="557960" y="887201"/>
                  </a:cubicBezTo>
                  <a:cubicBezTo>
                    <a:pt x="557007" y="849101"/>
                    <a:pt x="587487" y="818621"/>
                    <a:pt x="626539" y="817668"/>
                  </a:cubicBezTo>
                  <a:cubicBezTo>
                    <a:pt x="665592" y="816716"/>
                    <a:pt x="697024" y="847196"/>
                    <a:pt x="697977" y="884343"/>
                  </a:cubicBezTo>
                  <a:cubicBezTo>
                    <a:pt x="697977" y="922443"/>
                    <a:pt x="666544" y="953876"/>
                    <a:pt x="628444" y="953876"/>
                  </a:cubicBezTo>
                  <a:close/>
                  <a:moveTo>
                    <a:pt x="784655" y="1270106"/>
                  </a:moveTo>
                  <a:cubicBezTo>
                    <a:pt x="755127" y="1270106"/>
                    <a:pt x="737030" y="1254866"/>
                    <a:pt x="737030" y="1224386"/>
                  </a:cubicBezTo>
                  <a:cubicBezTo>
                    <a:pt x="737030" y="1193906"/>
                    <a:pt x="756080" y="1180571"/>
                    <a:pt x="784655" y="1177713"/>
                  </a:cubicBezTo>
                  <a:cubicBezTo>
                    <a:pt x="814182" y="1180571"/>
                    <a:pt x="832280" y="1197716"/>
                    <a:pt x="830374" y="1226291"/>
                  </a:cubicBezTo>
                  <a:cubicBezTo>
                    <a:pt x="829422" y="1252008"/>
                    <a:pt x="813230" y="1270106"/>
                    <a:pt x="784655" y="1270106"/>
                  </a:cubicBezTo>
                  <a:close/>
                  <a:moveTo>
                    <a:pt x="915147" y="565256"/>
                  </a:moveTo>
                  <a:cubicBezTo>
                    <a:pt x="855139" y="565256"/>
                    <a:pt x="804657" y="516678"/>
                    <a:pt x="806562" y="457623"/>
                  </a:cubicBezTo>
                  <a:cubicBezTo>
                    <a:pt x="807514" y="401426"/>
                    <a:pt x="857044" y="352848"/>
                    <a:pt x="914194" y="351896"/>
                  </a:cubicBezTo>
                  <a:cubicBezTo>
                    <a:pt x="973249" y="351896"/>
                    <a:pt x="1023732" y="401426"/>
                    <a:pt x="1022780" y="460481"/>
                  </a:cubicBezTo>
                  <a:cubicBezTo>
                    <a:pt x="1021827" y="518583"/>
                    <a:pt x="973249" y="565256"/>
                    <a:pt x="915147" y="5652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7" name="Image 1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3ED84061-9F1E-244F-CB52-2245BC723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896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FB4664B-5A41-3092-C364-DDF39BE1B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66" y="-1006834"/>
            <a:ext cx="6098603" cy="10841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2812356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Merci !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A9243-91CB-437D-9D82-6D402B13F59A}"/>
              </a:ext>
            </a:extLst>
          </p:cNvPr>
          <p:cNvSpPr txBox="1"/>
          <p:nvPr/>
        </p:nvSpPr>
        <p:spPr>
          <a:xfrm>
            <a:off x="50" y="3751687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Pour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votre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attention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Image 3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27BFE060-FEEA-7BB4-2832-27C47FFAA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866" y="-8367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3A851A-671D-4B2A-A69B-275E5611DC4E}"/>
              </a:ext>
            </a:extLst>
          </p:cNvPr>
          <p:cNvSpPr txBox="1"/>
          <p:nvPr/>
        </p:nvSpPr>
        <p:spPr>
          <a:xfrm>
            <a:off x="4857750" y="3086100"/>
            <a:ext cx="5745038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Environment du projet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87C38-BD68-46DB-B9FF-35AAD3D76F65}"/>
              </a:ext>
            </a:extLst>
          </p:cNvPr>
          <p:cNvSpPr txBox="1"/>
          <p:nvPr/>
        </p:nvSpPr>
        <p:spPr>
          <a:xfrm>
            <a:off x="2247900" y="2828835"/>
            <a:ext cx="353241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accent1"/>
                </a:solidFill>
                <a:effectLst/>
              </a:rPr>
              <a:t>01</a:t>
            </a:r>
            <a:endParaRPr lang="ko-KR" altLang="en-US" b="1" dirty="0">
              <a:solidFill>
                <a:schemeClr val="accent1"/>
              </a:solidFill>
              <a:effectLst/>
            </a:endParaRPr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B5E404E-F1DD-D74A-CB59-6D627009D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896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0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Contexte</a:t>
            </a: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0DB83F5E-BA3A-7663-D763-DC32BB04CBB9}"/>
              </a:ext>
            </a:extLst>
          </p:cNvPr>
          <p:cNvSpPr/>
          <p:nvPr/>
        </p:nvSpPr>
        <p:spPr>
          <a:xfrm>
            <a:off x="2828925" y="2373589"/>
            <a:ext cx="6391274" cy="598510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2700" dirty="0">
                <a:solidFill>
                  <a:schemeClr val="bg1"/>
                </a:solidFill>
              </a:rPr>
              <a:t>Formation Sopra Steria</a:t>
            </a:r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46" name="Rounded Rectangle 9">
            <a:extLst>
              <a:ext uri="{FF2B5EF4-FFF2-40B4-BE49-F238E27FC236}">
                <a16:creationId xmlns:a16="http://schemas.microsoft.com/office/drawing/2014/main" id="{65A10CAF-8DAD-24AB-FEE2-995552A564A5}"/>
              </a:ext>
            </a:extLst>
          </p:cNvPr>
          <p:cNvSpPr/>
          <p:nvPr/>
        </p:nvSpPr>
        <p:spPr>
          <a:xfrm>
            <a:off x="2828925" y="3129745"/>
            <a:ext cx="6391274" cy="598510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2700" dirty="0">
                <a:solidFill>
                  <a:schemeClr val="bg1"/>
                </a:solidFill>
              </a:rPr>
              <a:t>Du 21/03/2022 au 10/06/2022</a:t>
            </a:r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53" name="Rounded Rectangle 9">
            <a:extLst>
              <a:ext uri="{FF2B5EF4-FFF2-40B4-BE49-F238E27FC236}">
                <a16:creationId xmlns:a16="http://schemas.microsoft.com/office/drawing/2014/main" id="{976170D3-EF07-025D-2F0E-04178595FA04}"/>
              </a:ext>
            </a:extLst>
          </p:cNvPr>
          <p:cNvSpPr/>
          <p:nvPr/>
        </p:nvSpPr>
        <p:spPr>
          <a:xfrm>
            <a:off x="2828925" y="3885901"/>
            <a:ext cx="6391274" cy="598510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2700" dirty="0" err="1">
                <a:solidFill>
                  <a:schemeClr val="bg1"/>
                </a:solidFill>
              </a:rPr>
              <a:t>Java,SQL,Spring,Angular,Html</a:t>
            </a:r>
            <a:r>
              <a:rPr lang="fr-FR" altLang="ko-KR" sz="2700" dirty="0">
                <a:solidFill>
                  <a:schemeClr val="bg1"/>
                </a:solidFill>
              </a:rPr>
              <a:t>/</a:t>
            </a:r>
            <a:r>
              <a:rPr lang="fr-FR" altLang="ko-KR" sz="2700" dirty="0" err="1">
                <a:solidFill>
                  <a:schemeClr val="bg1"/>
                </a:solidFill>
              </a:rPr>
              <a:t>Css</a:t>
            </a:r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54" name="Rounded Rectangle 9">
            <a:extLst>
              <a:ext uri="{FF2B5EF4-FFF2-40B4-BE49-F238E27FC236}">
                <a16:creationId xmlns:a16="http://schemas.microsoft.com/office/drawing/2014/main" id="{C0BA2F0F-E3DA-AB95-928F-E3EAB59C43FE}"/>
              </a:ext>
            </a:extLst>
          </p:cNvPr>
          <p:cNvSpPr/>
          <p:nvPr/>
        </p:nvSpPr>
        <p:spPr>
          <a:xfrm>
            <a:off x="2828925" y="4642057"/>
            <a:ext cx="6391274" cy="598510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2700" dirty="0">
                <a:solidFill>
                  <a:schemeClr val="bg1"/>
                </a:solidFill>
              </a:rPr>
              <a:t>Gestion d’une pizzeria</a:t>
            </a:r>
            <a:endParaRPr lang="ko-KR" altLang="en-US" sz="2700" dirty="0">
              <a:solidFill>
                <a:schemeClr val="bg1"/>
              </a:solidFill>
            </a:endParaRPr>
          </a:p>
        </p:txBody>
      </p:sp>
      <p:pic>
        <p:nvPicPr>
          <p:cNvPr id="55" name="Image 5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5FA33197-B7A9-5CF4-D79F-69031D60F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896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75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Outils utilisés</a:t>
            </a:r>
          </a:p>
        </p:txBody>
      </p:sp>
      <p:grpSp>
        <p:nvGrpSpPr>
          <p:cNvPr id="3" name="Graphic 3">
            <a:extLst>
              <a:ext uri="{FF2B5EF4-FFF2-40B4-BE49-F238E27FC236}">
                <a16:creationId xmlns:a16="http://schemas.microsoft.com/office/drawing/2014/main" id="{B34784C5-D760-489E-BAB3-EBA5FEF4ACE5}"/>
              </a:ext>
            </a:extLst>
          </p:cNvPr>
          <p:cNvGrpSpPr/>
          <p:nvPr/>
        </p:nvGrpSpPr>
        <p:grpSpPr>
          <a:xfrm>
            <a:off x="4324103" y="2007705"/>
            <a:ext cx="3540951" cy="3745448"/>
            <a:chOff x="4583380" y="3746358"/>
            <a:chExt cx="2022880" cy="2139709"/>
          </a:xfrm>
          <a:solidFill>
            <a:srgbClr val="FBB03B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CE81C2B-52DD-4990-A7FD-F7D7EB9E34FF}"/>
                </a:ext>
              </a:extLst>
            </p:cNvPr>
            <p:cNvSpPr/>
            <p:nvPr/>
          </p:nvSpPr>
          <p:spPr>
            <a:xfrm>
              <a:off x="5138154" y="3863497"/>
              <a:ext cx="705935" cy="942817"/>
            </a:xfrm>
            <a:custGeom>
              <a:avLst/>
              <a:gdLst>
                <a:gd name="connsiteX0" fmla="*/ 297996 w 705935"/>
                <a:gd name="connsiteY0" fmla="*/ 667545 h 942817"/>
                <a:gd name="connsiteX1" fmla="*/ 449444 w 705935"/>
                <a:gd name="connsiteY1" fmla="*/ 942817 h 942817"/>
                <a:gd name="connsiteX2" fmla="*/ 700904 w 705935"/>
                <a:gd name="connsiteY2" fmla="*/ 79852 h 942817"/>
                <a:gd name="connsiteX3" fmla="*/ 666614 w 705935"/>
                <a:gd name="connsiteY3" fmla="*/ 20797 h 942817"/>
                <a:gd name="connsiteX4" fmla="*/ 25581 w 705935"/>
                <a:gd name="connsiteY4" fmla="*/ 95092 h 942817"/>
                <a:gd name="connsiteX5" fmla="*/ 9389 w 705935"/>
                <a:gd name="connsiteY5" fmla="*/ 147480 h 942817"/>
                <a:gd name="connsiteX6" fmla="*/ 297996 w 705935"/>
                <a:gd name="connsiteY6" fmla="*/ 667545 h 942817"/>
                <a:gd name="connsiteX7" fmla="*/ 456111 w 705935"/>
                <a:gd name="connsiteY7" fmla="*/ 316072 h 942817"/>
                <a:gd name="connsiteX8" fmla="*/ 476114 w 705935"/>
                <a:gd name="connsiteY8" fmla="*/ 337980 h 942817"/>
                <a:gd name="connsiteX9" fmla="*/ 456111 w 705935"/>
                <a:gd name="connsiteY9" fmla="*/ 358935 h 942817"/>
                <a:gd name="connsiteX10" fmla="*/ 436109 w 705935"/>
                <a:gd name="connsiteY10" fmla="*/ 337027 h 942817"/>
                <a:gd name="connsiteX11" fmla="*/ 456111 w 705935"/>
                <a:gd name="connsiteY11" fmla="*/ 316072 h 942817"/>
                <a:gd name="connsiteX12" fmla="*/ 400866 w 705935"/>
                <a:gd name="connsiteY12" fmla="*/ 552292 h 942817"/>
                <a:gd name="connsiteX13" fmla="*/ 423726 w 705935"/>
                <a:gd name="connsiteY13" fmla="*/ 533242 h 942817"/>
                <a:gd name="connsiteX14" fmla="*/ 442776 w 705935"/>
                <a:gd name="connsiteY14" fmla="*/ 554197 h 942817"/>
                <a:gd name="connsiteX15" fmla="*/ 420869 w 705935"/>
                <a:gd name="connsiteY15" fmla="*/ 572295 h 942817"/>
                <a:gd name="connsiteX16" fmla="*/ 400866 w 705935"/>
                <a:gd name="connsiteY16" fmla="*/ 552292 h 942817"/>
                <a:gd name="connsiteX17" fmla="*/ 255134 w 705935"/>
                <a:gd name="connsiteY17" fmla="*/ 194152 h 942817"/>
                <a:gd name="connsiteX18" fmla="*/ 288471 w 705935"/>
                <a:gd name="connsiteY18" fmla="*/ 226537 h 942817"/>
                <a:gd name="connsiteX19" fmla="*/ 256086 w 705935"/>
                <a:gd name="connsiteY19" fmla="*/ 257970 h 942817"/>
                <a:gd name="connsiteX20" fmla="*/ 225606 w 705935"/>
                <a:gd name="connsiteY20" fmla="*/ 223680 h 942817"/>
                <a:gd name="connsiteX21" fmla="*/ 255134 w 705935"/>
                <a:gd name="connsiteY21" fmla="*/ 194152 h 94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5935" h="942817">
                  <a:moveTo>
                    <a:pt x="297996" y="667545"/>
                  </a:moveTo>
                  <a:cubicBezTo>
                    <a:pt x="346574" y="756127"/>
                    <a:pt x="395151" y="844710"/>
                    <a:pt x="449444" y="942817"/>
                  </a:cubicBezTo>
                  <a:cubicBezTo>
                    <a:pt x="535169" y="647542"/>
                    <a:pt x="617084" y="363697"/>
                    <a:pt x="700904" y="79852"/>
                  </a:cubicBezTo>
                  <a:cubicBezTo>
                    <a:pt x="712334" y="42705"/>
                    <a:pt x="705666" y="28417"/>
                    <a:pt x="666614" y="20797"/>
                  </a:cubicBezTo>
                  <a:cubicBezTo>
                    <a:pt x="444681" y="-23018"/>
                    <a:pt x="232274" y="2700"/>
                    <a:pt x="25581" y="95092"/>
                  </a:cubicBezTo>
                  <a:cubicBezTo>
                    <a:pt x="-3946" y="108427"/>
                    <a:pt x="-5851" y="120810"/>
                    <a:pt x="9389" y="147480"/>
                  </a:cubicBezTo>
                  <a:cubicBezTo>
                    <a:pt x="107496" y="320835"/>
                    <a:pt x="201794" y="494190"/>
                    <a:pt x="297996" y="667545"/>
                  </a:cubicBezTo>
                  <a:close/>
                  <a:moveTo>
                    <a:pt x="456111" y="316072"/>
                  </a:moveTo>
                  <a:cubicBezTo>
                    <a:pt x="469446" y="316072"/>
                    <a:pt x="475161" y="325597"/>
                    <a:pt x="476114" y="337980"/>
                  </a:cubicBezTo>
                  <a:cubicBezTo>
                    <a:pt x="476114" y="350362"/>
                    <a:pt x="468494" y="357030"/>
                    <a:pt x="456111" y="358935"/>
                  </a:cubicBezTo>
                  <a:cubicBezTo>
                    <a:pt x="443729" y="356077"/>
                    <a:pt x="436109" y="350362"/>
                    <a:pt x="436109" y="337027"/>
                  </a:cubicBezTo>
                  <a:cubicBezTo>
                    <a:pt x="436109" y="323692"/>
                    <a:pt x="442776" y="316072"/>
                    <a:pt x="456111" y="316072"/>
                  </a:cubicBezTo>
                  <a:close/>
                  <a:moveTo>
                    <a:pt x="400866" y="552292"/>
                  </a:moveTo>
                  <a:cubicBezTo>
                    <a:pt x="401819" y="540862"/>
                    <a:pt x="409439" y="533242"/>
                    <a:pt x="423726" y="533242"/>
                  </a:cubicBezTo>
                  <a:cubicBezTo>
                    <a:pt x="435156" y="535147"/>
                    <a:pt x="443729" y="541815"/>
                    <a:pt x="442776" y="554197"/>
                  </a:cubicBezTo>
                  <a:cubicBezTo>
                    <a:pt x="441824" y="566580"/>
                    <a:pt x="433251" y="573247"/>
                    <a:pt x="420869" y="572295"/>
                  </a:cubicBezTo>
                  <a:cubicBezTo>
                    <a:pt x="408486" y="573247"/>
                    <a:pt x="399914" y="565627"/>
                    <a:pt x="400866" y="552292"/>
                  </a:cubicBezTo>
                  <a:close/>
                  <a:moveTo>
                    <a:pt x="255134" y="194152"/>
                  </a:moveTo>
                  <a:cubicBezTo>
                    <a:pt x="274184" y="194152"/>
                    <a:pt x="288471" y="207487"/>
                    <a:pt x="288471" y="226537"/>
                  </a:cubicBezTo>
                  <a:cubicBezTo>
                    <a:pt x="288471" y="244635"/>
                    <a:pt x="276089" y="257970"/>
                    <a:pt x="256086" y="257970"/>
                  </a:cubicBezTo>
                  <a:cubicBezTo>
                    <a:pt x="234179" y="256065"/>
                    <a:pt x="224654" y="243682"/>
                    <a:pt x="225606" y="223680"/>
                  </a:cubicBezTo>
                  <a:cubicBezTo>
                    <a:pt x="226559" y="205582"/>
                    <a:pt x="238941" y="195105"/>
                    <a:pt x="255134" y="19415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42B63CC-5608-4565-839E-F30F9FD2A427}"/>
                </a:ext>
              </a:extLst>
            </p:cNvPr>
            <p:cNvSpPr/>
            <p:nvPr/>
          </p:nvSpPr>
          <p:spPr>
            <a:xfrm>
              <a:off x="5774288" y="3746358"/>
              <a:ext cx="824656" cy="904699"/>
            </a:xfrm>
            <a:custGeom>
              <a:avLst/>
              <a:gdLst>
                <a:gd name="connsiteX0" fmla="*/ 133350 w 824656"/>
                <a:gd name="connsiteY0" fmla="*/ 831357 h 904699"/>
                <a:gd name="connsiteX1" fmla="*/ 794385 w 824656"/>
                <a:gd name="connsiteY1" fmla="*/ 467502 h 904699"/>
                <a:gd name="connsiteX2" fmla="*/ 817245 w 824656"/>
                <a:gd name="connsiteY2" fmla="*/ 425592 h 904699"/>
                <a:gd name="connsiteX3" fmla="*/ 289560 w 824656"/>
                <a:gd name="connsiteY3" fmla="*/ 3634 h 904699"/>
                <a:gd name="connsiteX4" fmla="*/ 255270 w 824656"/>
                <a:gd name="connsiteY4" fmla="*/ 19827 h 904699"/>
                <a:gd name="connsiteX5" fmla="*/ 0 w 824656"/>
                <a:gd name="connsiteY5" fmla="*/ 904699 h 904699"/>
                <a:gd name="connsiteX6" fmla="*/ 133350 w 824656"/>
                <a:gd name="connsiteY6" fmla="*/ 831357 h 904699"/>
                <a:gd name="connsiteX7" fmla="*/ 388620 w 824656"/>
                <a:gd name="connsiteY7" fmla="*/ 471312 h 904699"/>
                <a:gd name="connsiteX8" fmla="*/ 367665 w 824656"/>
                <a:gd name="connsiteY8" fmla="*/ 489409 h 904699"/>
                <a:gd name="connsiteX9" fmla="*/ 346710 w 824656"/>
                <a:gd name="connsiteY9" fmla="*/ 467502 h 904699"/>
                <a:gd name="connsiteX10" fmla="*/ 368618 w 824656"/>
                <a:gd name="connsiteY10" fmla="*/ 449404 h 904699"/>
                <a:gd name="connsiteX11" fmla="*/ 388620 w 824656"/>
                <a:gd name="connsiteY11" fmla="*/ 471312 h 904699"/>
                <a:gd name="connsiteX12" fmla="*/ 648653 w 824656"/>
                <a:gd name="connsiteY12" fmla="*/ 405589 h 904699"/>
                <a:gd name="connsiteX13" fmla="*/ 667703 w 824656"/>
                <a:gd name="connsiteY13" fmla="*/ 427497 h 904699"/>
                <a:gd name="connsiteX14" fmla="*/ 647700 w 824656"/>
                <a:gd name="connsiteY14" fmla="*/ 448452 h 904699"/>
                <a:gd name="connsiteX15" fmla="*/ 627697 w 824656"/>
                <a:gd name="connsiteY15" fmla="*/ 426544 h 904699"/>
                <a:gd name="connsiteX16" fmla="*/ 648653 w 824656"/>
                <a:gd name="connsiteY16" fmla="*/ 405589 h 904699"/>
                <a:gd name="connsiteX17" fmla="*/ 369570 w 824656"/>
                <a:gd name="connsiteY17" fmla="*/ 222709 h 904699"/>
                <a:gd name="connsiteX18" fmla="*/ 403860 w 824656"/>
                <a:gd name="connsiteY18" fmla="*/ 254142 h 904699"/>
                <a:gd name="connsiteX19" fmla="*/ 370522 w 824656"/>
                <a:gd name="connsiteY19" fmla="*/ 287479 h 904699"/>
                <a:gd name="connsiteX20" fmla="*/ 340043 w 824656"/>
                <a:gd name="connsiteY20" fmla="*/ 257952 h 904699"/>
                <a:gd name="connsiteX21" fmla="*/ 369570 w 824656"/>
                <a:gd name="connsiteY21" fmla="*/ 222709 h 904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24656" h="904699">
                  <a:moveTo>
                    <a:pt x="133350" y="831357"/>
                  </a:moveTo>
                  <a:cubicBezTo>
                    <a:pt x="353378" y="710389"/>
                    <a:pt x="574357" y="589422"/>
                    <a:pt x="794385" y="467502"/>
                  </a:cubicBezTo>
                  <a:cubicBezTo>
                    <a:pt x="809625" y="458929"/>
                    <a:pt x="838200" y="457024"/>
                    <a:pt x="817245" y="425592"/>
                  </a:cubicBezTo>
                  <a:cubicBezTo>
                    <a:pt x="689610" y="224614"/>
                    <a:pt x="514350" y="83644"/>
                    <a:pt x="289560" y="3634"/>
                  </a:cubicBezTo>
                  <a:cubicBezTo>
                    <a:pt x="272415" y="-3033"/>
                    <a:pt x="261938" y="-2081"/>
                    <a:pt x="255270" y="19827"/>
                  </a:cubicBezTo>
                  <a:cubicBezTo>
                    <a:pt x="171450" y="311292"/>
                    <a:pt x="87630" y="601804"/>
                    <a:pt x="0" y="904699"/>
                  </a:cubicBezTo>
                  <a:cubicBezTo>
                    <a:pt x="51435" y="877077"/>
                    <a:pt x="92393" y="854217"/>
                    <a:pt x="133350" y="831357"/>
                  </a:cubicBezTo>
                  <a:close/>
                  <a:moveTo>
                    <a:pt x="388620" y="471312"/>
                  </a:moveTo>
                  <a:cubicBezTo>
                    <a:pt x="387668" y="484647"/>
                    <a:pt x="377190" y="488457"/>
                    <a:pt x="367665" y="489409"/>
                  </a:cubicBezTo>
                  <a:cubicBezTo>
                    <a:pt x="352425" y="487504"/>
                    <a:pt x="345757" y="479884"/>
                    <a:pt x="346710" y="467502"/>
                  </a:cubicBezTo>
                  <a:cubicBezTo>
                    <a:pt x="347663" y="455119"/>
                    <a:pt x="356235" y="448452"/>
                    <a:pt x="368618" y="449404"/>
                  </a:cubicBezTo>
                  <a:cubicBezTo>
                    <a:pt x="381953" y="451309"/>
                    <a:pt x="390525" y="457977"/>
                    <a:pt x="388620" y="471312"/>
                  </a:cubicBezTo>
                  <a:close/>
                  <a:moveTo>
                    <a:pt x="648653" y="405589"/>
                  </a:moveTo>
                  <a:cubicBezTo>
                    <a:pt x="661988" y="405589"/>
                    <a:pt x="667703" y="415114"/>
                    <a:pt x="667703" y="427497"/>
                  </a:cubicBezTo>
                  <a:cubicBezTo>
                    <a:pt x="667703" y="439879"/>
                    <a:pt x="659130" y="446547"/>
                    <a:pt x="647700" y="448452"/>
                  </a:cubicBezTo>
                  <a:cubicBezTo>
                    <a:pt x="635318" y="445594"/>
                    <a:pt x="627697" y="438927"/>
                    <a:pt x="627697" y="426544"/>
                  </a:cubicBezTo>
                  <a:cubicBezTo>
                    <a:pt x="628650" y="413209"/>
                    <a:pt x="636270" y="404637"/>
                    <a:pt x="648653" y="405589"/>
                  </a:cubicBezTo>
                  <a:close/>
                  <a:moveTo>
                    <a:pt x="369570" y="222709"/>
                  </a:moveTo>
                  <a:cubicBezTo>
                    <a:pt x="390525" y="221757"/>
                    <a:pt x="401003" y="235092"/>
                    <a:pt x="403860" y="254142"/>
                  </a:cubicBezTo>
                  <a:cubicBezTo>
                    <a:pt x="401003" y="273192"/>
                    <a:pt x="392430" y="287479"/>
                    <a:pt x="370522" y="287479"/>
                  </a:cubicBezTo>
                  <a:cubicBezTo>
                    <a:pt x="352425" y="287479"/>
                    <a:pt x="340995" y="276049"/>
                    <a:pt x="340043" y="257952"/>
                  </a:cubicBezTo>
                  <a:cubicBezTo>
                    <a:pt x="339090" y="237949"/>
                    <a:pt x="349568" y="224614"/>
                    <a:pt x="369570" y="2227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8A7AB5-787C-4299-9E09-3910C1EC3981}"/>
                </a:ext>
              </a:extLst>
            </p:cNvPr>
            <p:cNvSpPr/>
            <p:nvPr/>
          </p:nvSpPr>
          <p:spPr>
            <a:xfrm>
              <a:off x="4724632" y="4933950"/>
              <a:ext cx="827722" cy="899743"/>
            </a:xfrm>
            <a:custGeom>
              <a:avLst/>
              <a:gdLst>
                <a:gd name="connsiteX0" fmla="*/ 0 w 827722"/>
                <a:gd name="connsiteY0" fmla="*/ 453390 h 899743"/>
                <a:gd name="connsiteX1" fmla="*/ 532448 w 827722"/>
                <a:gd name="connsiteY1" fmla="*/ 895350 h 899743"/>
                <a:gd name="connsiteX2" fmla="*/ 575310 w 827722"/>
                <a:gd name="connsiteY2" fmla="*/ 867727 h 899743"/>
                <a:gd name="connsiteX3" fmla="*/ 827723 w 827722"/>
                <a:gd name="connsiteY3" fmla="*/ 0 h 899743"/>
                <a:gd name="connsiteX4" fmla="*/ 0 w 827722"/>
                <a:gd name="connsiteY4" fmla="*/ 453390 h 899743"/>
                <a:gd name="connsiteX5" fmla="*/ 344805 w 827722"/>
                <a:gd name="connsiteY5" fmla="*/ 579120 h 899743"/>
                <a:gd name="connsiteX6" fmla="*/ 325755 w 827722"/>
                <a:gd name="connsiteY6" fmla="*/ 561975 h 899743"/>
                <a:gd name="connsiteX7" fmla="*/ 344805 w 827722"/>
                <a:gd name="connsiteY7" fmla="*/ 541020 h 899743"/>
                <a:gd name="connsiteX8" fmla="*/ 365760 w 827722"/>
                <a:gd name="connsiteY8" fmla="*/ 560070 h 899743"/>
                <a:gd name="connsiteX9" fmla="*/ 344805 w 827722"/>
                <a:gd name="connsiteY9" fmla="*/ 579120 h 899743"/>
                <a:gd name="connsiteX10" fmla="*/ 550545 w 827722"/>
                <a:gd name="connsiteY10" fmla="*/ 488632 h 899743"/>
                <a:gd name="connsiteX11" fmla="*/ 525780 w 827722"/>
                <a:gd name="connsiteY11" fmla="*/ 466725 h 899743"/>
                <a:gd name="connsiteX12" fmla="*/ 546735 w 827722"/>
                <a:gd name="connsiteY12" fmla="*/ 444818 h 899743"/>
                <a:gd name="connsiteX13" fmla="*/ 569595 w 827722"/>
                <a:gd name="connsiteY13" fmla="*/ 464820 h 899743"/>
                <a:gd name="connsiteX14" fmla="*/ 550545 w 827722"/>
                <a:gd name="connsiteY14" fmla="*/ 488632 h 899743"/>
                <a:gd name="connsiteX15" fmla="*/ 594360 w 827722"/>
                <a:gd name="connsiteY15" fmla="*/ 300990 h 899743"/>
                <a:gd name="connsiteX16" fmla="*/ 561975 w 827722"/>
                <a:gd name="connsiteY16" fmla="*/ 263843 h 899743"/>
                <a:gd name="connsiteX17" fmla="*/ 596265 w 827722"/>
                <a:gd name="connsiteY17" fmla="*/ 232410 h 899743"/>
                <a:gd name="connsiteX18" fmla="*/ 628650 w 827722"/>
                <a:gd name="connsiteY18" fmla="*/ 269557 h 899743"/>
                <a:gd name="connsiteX19" fmla="*/ 594360 w 827722"/>
                <a:gd name="connsiteY19" fmla="*/ 300990 h 89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7722" h="899743">
                  <a:moveTo>
                    <a:pt x="0" y="453390"/>
                  </a:moveTo>
                  <a:cubicBezTo>
                    <a:pt x="122873" y="665798"/>
                    <a:pt x="302895" y="809625"/>
                    <a:pt x="532448" y="895350"/>
                  </a:cubicBezTo>
                  <a:cubicBezTo>
                    <a:pt x="565785" y="907732"/>
                    <a:pt x="568643" y="892493"/>
                    <a:pt x="575310" y="867727"/>
                  </a:cubicBezTo>
                  <a:cubicBezTo>
                    <a:pt x="659130" y="578168"/>
                    <a:pt x="742950" y="288607"/>
                    <a:pt x="827723" y="0"/>
                  </a:cubicBezTo>
                  <a:cubicBezTo>
                    <a:pt x="548640" y="145732"/>
                    <a:pt x="274320" y="300038"/>
                    <a:pt x="0" y="453390"/>
                  </a:cubicBezTo>
                  <a:close/>
                  <a:moveTo>
                    <a:pt x="344805" y="579120"/>
                  </a:moveTo>
                  <a:cubicBezTo>
                    <a:pt x="334328" y="578168"/>
                    <a:pt x="326708" y="572452"/>
                    <a:pt x="325755" y="561975"/>
                  </a:cubicBezTo>
                  <a:cubicBezTo>
                    <a:pt x="324803" y="548640"/>
                    <a:pt x="332423" y="541973"/>
                    <a:pt x="344805" y="541020"/>
                  </a:cubicBezTo>
                  <a:cubicBezTo>
                    <a:pt x="358140" y="540068"/>
                    <a:pt x="363855" y="547688"/>
                    <a:pt x="365760" y="560070"/>
                  </a:cubicBezTo>
                  <a:cubicBezTo>
                    <a:pt x="364808" y="572452"/>
                    <a:pt x="359093" y="580073"/>
                    <a:pt x="344805" y="579120"/>
                  </a:cubicBezTo>
                  <a:close/>
                  <a:moveTo>
                    <a:pt x="550545" y="488632"/>
                  </a:moveTo>
                  <a:cubicBezTo>
                    <a:pt x="534353" y="491490"/>
                    <a:pt x="526733" y="480060"/>
                    <a:pt x="525780" y="466725"/>
                  </a:cubicBezTo>
                  <a:cubicBezTo>
                    <a:pt x="525780" y="454343"/>
                    <a:pt x="535305" y="445770"/>
                    <a:pt x="546735" y="444818"/>
                  </a:cubicBezTo>
                  <a:cubicBezTo>
                    <a:pt x="559118" y="443865"/>
                    <a:pt x="566738" y="453390"/>
                    <a:pt x="569595" y="464820"/>
                  </a:cubicBezTo>
                  <a:cubicBezTo>
                    <a:pt x="569595" y="477202"/>
                    <a:pt x="562928" y="486727"/>
                    <a:pt x="550545" y="488632"/>
                  </a:cubicBezTo>
                  <a:close/>
                  <a:moveTo>
                    <a:pt x="594360" y="300990"/>
                  </a:moveTo>
                  <a:cubicBezTo>
                    <a:pt x="571500" y="300990"/>
                    <a:pt x="561023" y="286702"/>
                    <a:pt x="561975" y="263843"/>
                  </a:cubicBezTo>
                  <a:cubicBezTo>
                    <a:pt x="562928" y="242888"/>
                    <a:pt x="575310" y="233363"/>
                    <a:pt x="596265" y="232410"/>
                  </a:cubicBezTo>
                  <a:cubicBezTo>
                    <a:pt x="617220" y="235268"/>
                    <a:pt x="630555" y="246698"/>
                    <a:pt x="628650" y="269557"/>
                  </a:cubicBezTo>
                  <a:cubicBezTo>
                    <a:pt x="626745" y="289560"/>
                    <a:pt x="614363" y="300990"/>
                    <a:pt x="594360" y="30099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478554-849C-4E38-ACBF-F24EC8263926}"/>
                </a:ext>
              </a:extLst>
            </p:cNvPr>
            <p:cNvSpPr/>
            <p:nvPr/>
          </p:nvSpPr>
          <p:spPr>
            <a:xfrm>
              <a:off x="5669513" y="4415790"/>
              <a:ext cx="936748" cy="710806"/>
            </a:xfrm>
            <a:custGeom>
              <a:avLst/>
              <a:gdLst>
                <a:gd name="connsiteX0" fmla="*/ 826770 w 936748"/>
                <a:gd name="connsiteY0" fmla="*/ 0 h 710806"/>
                <a:gd name="connsiteX1" fmla="*/ 783907 w 936748"/>
                <a:gd name="connsiteY1" fmla="*/ 18097 h 710806"/>
                <a:gd name="connsiteX2" fmla="*/ 0 w 936748"/>
                <a:gd name="connsiteY2" fmla="*/ 448628 h 710806"/>
                <a:gd name="connsiteX3" fmla="*/ 15240 w 936748"/>
                <a:gd name="connsiteY3" fmla="*/ 458153 h 710806"/>
                <a:gd name="connsiteX4" fmla="*/ 871538 w 936748"/>
                <a:gd name="connsiteY4" fmla="*/ 707708 h 710806"/>
                <a:gd name="connsiteX5" fmla="*/ 913448 w 936748"/>
                <a:gd name="connsiteY5" fmla="*/ 680085 h 710806"/>
                <a:gd name="connsiteX6" fmla="*/ 826770 w 936748"/>
                <a:gd name="connsiteY6" fmla="*/ 0 h 710806"/>
                <a:gd name="connsiteX7" fmla="*/ 395288 w 936748"/>
                <a:gd name="connsiteY7" fmla="*/ 386715 h 710806"/>
                <a:gd name="connsiteX8" fmla="*/ 373380 w 936748"/>
                <a:gd name="connsiteY8" fmla="*/ 362903 h 710806"/>
                <a:gd name="connsiteX9" fmla="*/ 396240 w 936748"/>
                <a:gd name="connsiteY9" fmla="*/ 344805 h 710806"/>
                <a:gd name="connsiteX10" fmla="*/ 417195 w 936748"/>
                <a:gd name="connsiteY10" fmla="*/ 363855 h 710806"/>
                <a:gd name="connsiteX11" fmla="*/ 395288 w 936748"/>
                <a:gd name="connsiteY11" fmla="*/ 386715 h 710806"/>
                <a:gd name="connsiteX12" fmla="*/ 666750 w 936748"/>
                <a:gd name="connsiteY12" fmla="*/ 401003 h 710806"/>
                <a:gd name="connsiteX13" fmla="*/ 648653 w 936748"/>
                <a:gd name="connsiteY13" fmla="*/ 418147 h 710806"/>
                <a:gd name="connsiteX14" fmla="*/ 628650 w 936748"/>
                <a:gd name="connsiteY14" fmla="*/ 397192 h 710806"/>
                <a:gd name="connsiteX15" fmla="*/ 648653 w 936748"/>
                <a:gd name="connsiteY15" fmla="*/ 378142 h 710806"/>
                <a:gd name="connsiteX16" fmla="*/ 666750 w 936748"/>
                <a:gd name="connsiteY16" fmla="*/ 401003 h 710806"/>
                <a:gd name="connsiteX17" fmla="*/ 741997 w 936748"/>
                <a:gd name="connsiteY17" fmla="*/ 230505 h 710806"/>
                <a:gd name="connsiteX18" fmla="*/ 762000 w 936748"/>
                <a:gd name="connsiteY18" fmla="*/ 209550 h 710806"/>
                <a:gd name="connsiteX19" fmla="*/ 782003 w 936748"/>
                <a:gd name="connsiteY19" fmla="*/ 227647 h 710806"/>
                <a:gd name="connsiteX20" fmla="*/ 759143 w 936748"/>
                <a:gd name="connsiteY20" fmla="*/ 248603 h 710806"/>
                <a:gd name="connsiteX21" fmla="*/ 741997 w 936748"/>
                <a:gd name="connsiteY21" fmla="*/ 230505 h 710806"/>
                <a:gd name="connsiteX22" fmla="*/ 779145 w 936748"/>
                <a:gd name="connsiteY22" fmla="*/ 573405 h 710806"/>
                <a:gd name="connsiteX23" fmla="*/ 760095 w 936748"/>
                <a:gd name="connsiteY23" fmla="*/ 557212 h 710806"/>
                <a:gd name="connsiteX24" fmla="*/ 777240 w 936748"/>
                <a:gd name="connsiteY24" fmla="*/ 534353 h 710806"/>
                <a:gd name="connsiteX25" fmla="*/ 799147 w 936748"/>
                <a:gd name="connsiteY25" fmla="*/ 553403 h 710806"/>
                <a:gd name="connsiteX26" fmla="*/ 779145 w 936748"/>
                <a:gd name="connsiteY26" fmla="*/ 573405 h 71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6748" h="710806">
                  <a:moveTo>
                    <a:pt x="826770" y="0"/>
                  </a:moveTo>
                  <a:cubicBezTo>
                    <a:pt x="809625" y="0"/>
                    <a:pt x="797243" y="11430"/>
                    <a:pt x="783907" y="18097"/>
                  </a:cubicBezTo>
                  <a:cubicBezTo>
                    <a:pt x="521970" y="161925"/>
                    <a:pt x="260985" y="304800"/>
                    <a:pt x="0" y="448628"/>
                  </a:cubicBezTo>
                  <a:cubicBezTo>
                    <a:pt x="4763" y="451485"/>
                    <a:pt x="9525" y="456247"/>
                    <a:pt x="15240" y="458153"/>
                  </a:cubicBezTo>
                  <a:cubicBezTo>
                    <a:pt x="300990" y="541020"/>
                    <a:pt x="586740" y="622935"/>
                    <a:pt x="871538" y="707708"/>
                  </a:cubicBezTo>
                  <a:cubicBezTo>
                    <a:pt x="903923" y="717233"/>
                    <a:pt x="908685" y="703897"/>
                    <a:pt x="913448" y="680085"/>
                  </a:cubicBezTo>
                  <a:cubicBezTo>
                    <a:pt x="962025" y="442913"/>
                    <a:pt x="935355" y="216217"/>
                    <a:pt x="826770" y="0"/>
                  </a:cubicBezTo>
                  <a:close/>
                  <a:moveTo>
                    <a:pt x="395288" y="386715"/>
                  </a:moveTo>
                  <a:cubicBezTo>
                    <a:pt x="381953" y="386715"/>
                    <a:pt x="371475" y="377190"/>
                    <a:pt x="373380" y="362903"/>
                  </a:cubicBezTo>
                  <a:cubicBezTo>
                    <a:pt x="375285" y="351472"/>
                    <a:pt x="383857" y="343853"/>
                    <a:pt x="396240" y="344805"/>
                  </a:cubicBezTo>
                  <a:cubicBezTo>
                    <a:pt x="408622" y="345757"/>
                    <a:pt x="413385" y="356235"/>
                    <a:pt x="417195" y="363855"/>
                  </a:cubicBezTo>
                  <a:cubicBezTo>
                    <a:pt x="414338" y="378142"/>
                    <a:pt x="406718" y="386715"/>
                    <a:pt x="395288" y="386715"/>
                  </a:cubicBezTo>
                  <a:close/>
                  <a:moveTo>
                    <a:pt x="666750" y="401003"/>
                  </a:moveTo>
                  <a:cubicBezTo>
                    <a:pt x="664845" y="411480"/>
                    <a:pt x="659130" y="418147"/>
                    <a:pt x="648653" y="418147"/>
                  </a:cubicBezTo>
                  <a:cubicBezTo>
                    <a:pt x="635318" y="418147"/>
                    <a:pt x="628650" y="410528"/>
                    <a:pt x="628650" y="397192"/>
                  </a:cubicBezTo>
                  <a:cubicBezTo>
                    <a:pt x="628650" y="382905"/>
                    <a:pt x="637222" y="379095"/>
                    <a:pt x="648653" y="378142"/>
                  </a:cubicBezTo>
                  <a:cubicBezTo>
                    <a:pt x="661988" y="381000"/>
                    <a:pt x="668655" y="387667"/>
                    <a:pt x="666750" y="401003"/>
                  </a:cubicBezTo>
                  <a:close/>
                  <a:moveTo>
                    <a:pt x="741997" y="230505"/>
                  </a:moveTo>
                  <a:cubicBezTo>
                    <a:pt x="741997" y="217170"/>
                    <a:pt x="748665" y="209550"/>
                    <a:pt x="762000" y="209550"/>
                  </a:cubicBezTo>
                  <a:cubicBezTo>
                    <a:pt x="775335" y="209550"/>
                    <a:pt x="780097" y="219075"/>
                    <a:pt x="782003" y="227647"/>
                  </a:cubicBezTo>
                  <a:cubicBezTo>
                    <a:pt x="780097" y="244792"/>
                    <a:pt x="771525" y="250507"/>
                    <a:pt x="759143" y="248603"/>
                  </a:cubicBezTo>
                  <a:cubicBezTo>
                    <a:pt x="748665" y="248603"/>
                    <a:pt x="741997" y="240982"/>
                    <a:pt x="741997" y="230505"/>
                  </a:cubicBezTo>
                  <a:close/>
                  <a:moveTo>
                    <a:pt x="779145" y="573405"/>
                  </a:moveTo>
                  <a:cubicBezTo>
                    <a:pt x="768668" y="573405"/>
                    <a:pt x="761047" y="567690"/>
                    <a:pt x="760095" y="557212"/>
                  </a:cubicBezTo>
                  <a:cubicBezTo>
                    <a:pt x="759143" y="544830"/>
                    <a:pt x="763905" y="535305"/>
                    <a:pt x="777240" y="534353"/>
                  </a:cubicBezTo>
                  <a:cubicBezTo>
                    <a:pt x="790575" y="533400"/>
                    <a:pt x="798195" y="540067"/>
                    <a:pt x="799147" y="553403"/>
                  </a:cubicBezTo>
                  <a:cubicBezTo>
                    <a:pt x="799147" y="565785"/>
                    <a:pt x="792480" y="573405"/>
                    <a:pt x="779145" y="57340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F4F2B3B-10A2-43C3-91E0-806EE3B79486}"/>
                </a:ext>
              </a:extLst>
            </p:cNvPr>
            <p:cNvSpPr/>
            <p:nvPr/>
          </p:nvSpPr>
          <p:spPr>
            <a:xfrm>
              <a:off x="4638002" y="4008485"/>
              <a:ext cx="903875" cy="824499"/>
            </a:xfrm>
            <a:custGeom>
              <a:avLst/>
              <a:gdLst>
                <a:gd name="connsiteX0" fmla="*/ 31385 w 903875"/>
                <a:gd name="connsiteY0" fmla="*/ 571134 h 824499"/>
                <a:gd name="connsiteX1" fmla="*/ 423815 w 903875"/>
                <a:gd name="connsiteY1" fmla="*/ 683529 h 824499"/>
                <a:gd name="connsiteX2" fmla="*/ 903875 w 903875"/>
                <a:gd name="connsiteY2" fmla="*/ 824499 h 824499"/>
                <a:gd name="connsiteX3" fmla="*/ 460963 w 903875"/>
                <a:gd name="connsiteY3" fmla="*/ 18684 h 824499"/>
                <a:gd name="connsiteX4" fmla="*/ 413338 w 903875"/>
                <a:gd name="connsiteY4" fmla="*/ 13922 h 824499"/>
                <a:gd name="connsiteX5" fmla="*/ 4715 w 903875"/>
                <a:gd name="connsiteY5" fmla="*/ 524462 h 824499"/>
                <a:gd name="connsiteX6" fmla="*/ 31385 w 903875"/>
                <a:gd name="connsiteY6" fmla="*/ 571134 h 824499"/>
                <a:gd name="connsiteX7" fmla="*/ 637175 w 903875"/>
                <a:gd name="connsiteY7" fmla="*/ 593995 h 824499"/>
                <a:gd name="connsiteX8" fmla="*/ 659083 w 903875"/>
                <a:gd name="connsiteY8" fmla="*/ 614949 h 824499"/>
                <a:gd name="connsiteX9" fmla="*/ 639080 w 903875"/>
                <a:gd name="connsiteY9" fmla="*/ 636857 h 824499"/>
                <a:gd name="connsiteX10" fmla="*/ 617173 w 903875"/>
                <a:gd name="connsiteY10" fmla="*/ 615902 h 824499"/>
                <a:gd name="connsiteX11" fmla="*/ 637175 w 903875"/>
                <a:gd name="connsiteY11" fmla="*/ 593995 h 824499"/>
                <a:gd name="connsiteX12" fmla="*/ 446675 w 903875"/>
                <a:gd name="connsiteY12" fmla="*/ 378729 h 824499"/>
                <a:gd name="connsiteX13" fmla="*/ 425720 w 903875"/>
                <a:gd name="connsiteY13" fmla="*/ 398732 h 824499"/>
                <a:gd name="connsiteX14" fmla="*/ 404765 w 903875"/>
                <a:gd name="connsiteY14" fmla="*/ 378729 h 824499"/>
                <a:gd name="connsiteX15" fmla="*/ 426673 w 903875"/>
                <a:gd name="connsiteY15" fmla="*/ 357774 h 824499"/>
                <a:gd name="connsiteX16" fmla="*/ 446675 w 903875"/>
                <a:gd name="connsiteY16" fmla="*/ 378729 h 824499"/>
                <a:gd name="connsiteX17" fmla="*/ 414290 w 903875"/>
                <a:gd name="connsiteY17" fmla="*/ 215852 h 824499"/>
                <a:gd name="connsiteX18" fmla="*/ 432388 w 903875"/>
                <a:gd name="connsiteY18" fmla="*/ 232997 h 824499"/>
                <a:gd name="connsiteX19" fmla="*/ 413338 w 903875"/>
                <a:gd name="connsiteY19" fmla="*/ 254904 h 824499"/>
                <a:gd name="connsiteX20" fmla="*/ 393335 w 903875"/>
                <a:gd name="connsiteY20" fmla="*/ 234902 h 824499"/>
                <a:gd name="connsiteX21" fmla="*/ 414290 w 903875"/>
                <a:gd name="connsiteY21" fmla="*/ 215852 h 824499"/>
                <a:gd name="connsiteX22" fmla="*/ 228553 w 903875"/>
                <a:gd name="connsiteY22" fmla="*/ 431117 h 824499"/>
                <a:gd name="connsiteX23" fmla="*/ 265700 w 903875"/>
                <a:gd name="connsiteY23" fmla="*/ 470170 h 824499"/>
                <a:gd name="connsiteX24" fmla="*/ 226648 w 903875"/>
                <a:gd name="connsiteY24" fmla="*/ 504459 h 824499"/>
                <a:gd name="connsiteX25" fmla="*/ 191405 w 903875"/>
                <a:gd name="connsiteY25" fmla="*/ 470170 h 824499"/>
                <a:gd name="connsiteX26" fmla="*/ 228553 w 903875"/>
                <a:gd name="connsiteY26" fmla="*/ 431117 h 82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3875" h="824499">
                  <a:moveTo>
                    <a:pt x="31385" y="571134"/>
                  </a:moveTo>
                  <a:cubicBezTo>
                    <a:pt x="162830" y="607329"/>
                    <a:pt x="293323" y="646382"/>
                    <a:pt x="423815" y="683529"/>
                  </a:cubicBezTo>
                  <a:cubicBezTo>
                    <a:pt x="580025" y="729249"/>
                    <a:pt x="736235" y="774970"/>
                    <a:pt x="903875" y="824499"/>
                  </a:cubicBezTo>
                  <a:cubicBezTo>
                    <a:pt x="751475" y="548274"/>
                    <a:pt x="605743" y="284432"/>
                    <a:pt x="460963" y="18684"/>
                  </a:cubicBezTo>
                  <a:cubicBezTo>
                    <a:pt x="443818" y="-12748"/>
                    <a:pt x="430483" y="2492"/>
                    <a:pt x="413338" y="13922"/>
                  </a:cubicBezTo>
                  <a:cubicBezTo>
                    <a:pt x="219980" y="138699"/>
                    <a:pt x="85678" y="309197"/>
                    <a:pt x="4715" y="524462"/>
                  </a:cubicBezTo>
                  <a:cubicBezTo>
                    <a:pt x="-6715" y="555895"/>
                    <a:pt x="2810" y="563514"/>
                    <a:pt x="31385" y="571134"/>
                  </a:cubicBezTo>
                  <a:close/>
                  <a:moveTo>
                    <a:pt x="637175" y="593995"/>
                  </a:moveTo>
                  <a:cubicBezTo>
                    <a:pt x="648605" y="593995"/>
                    <a:pt x="659083" y="601614"/>
                    <a:pt x="659083" y="614949"/>
                  </a:cubicBezTo>
                  <a:cubicBezTo>
                    <a:pt x="659083" y="627332"/>
                    <a:pt x="650510" y="634952"/>
                    <a:pt x="639080" y="636857"/>
                  </a:cubicBezTo>
                  <a:cubicBezTo>
                    <a:pt x="624793" y="635904"/>
                    <a:pt x="617173" y="627332"/>
                    <a:pt x="617173" y="615902"/>
                  </a:cubicBezTo>
                  <a:cubicBezTo>
                    <a:pt x="616220" y="602567"/>
                    <a:pt x="624793" y="593042"/>
                    <a:pt x="637175" y="593995"/>
                  </a:cubicBezTo>
                  <a:close/>
                  <a:moveTo>
                    <a:pt x="446675" y="378729"/>
                  </a:moveTo>
                  <a:cubicBezTo>
                    <a:pt x="446675" y="391112"/>
                    <a:pt x="438103" y="398732"/>
                    <a:pt x="425720" y="398732"/>
                  </a:cubicBezTo>
                  <a:cubicBezTo>
                    <a:pt x="413338" y="398732"/>
                    <a:pt x="404765" y="391112"/>
                    <a:pt x="404765" y="378729"/>
                  </a:cubicBezTo>
                  <a:cubicBezTo>
                    <a:pt x="404765" y="366347"/>
                    <a:pt x="413338" y="359679"/>
                    <a:pt x="426673" y="357774"/>
                  </a:cubicBezTo>
                  <a:cubicBezTo>
                    <a:pt x="438103" y="359679"/>
                    <a:pt x="447628" y="366347"/>
                    <a:pt x="446675" y="378729"/>
                  </a:cubicBezTo>
                  <a:close/>
                  <a:moveTo>
                    <a:pt x="414290" y="215852"/>
                  </a:moveTo>
                  <a:cubicBezTo>
                    <a:pt x="424768" y="215852"/>
                    <a:pt x="432388" y="221567"/>
                    <a:pt x="432388" y="232997"/>
                  </a:cubicBezTo>
                  <a:cubicBezTo>
                    <a:pt x="432388" y="245379"/>
                    <a:pt x="427625" y="253952"/>
                    <a:pt x="413338" y="254904"/>
                  </a:cubicBezTo>
                  <a:cubicBezTo>
                    <a:pt x="400955" y="253952"/>
                    <a:pt x="393335" y="247284"/>
                    <a:pt x="393335" y="234902"/>
                  </a:cubicBezTo>
                  <a:cubicBezTo>
                    <a:pt x="393335" y="221567"/>
                    <a:pt x="401908" y="214899"/>
                    <a:pt x="414290" y="215852"/>
                  </a:cubicBezTo>
                  <a:close/>
                  <a:moveTo>
                    <a:pt x="228553" y="431117"/>
                  </a:moveTo>
                  <a:cubicBezTo>
                    <a:pt x="252365" y="431117"/>
                    <a:pt x="266653" y="447309"/>
                    <a:pt x="265700" y="470170"/>
                  </a:cubicBezTo>
                  <a:cubicBezTo>
                    <a:pt x="264748" y="490172"/>
                    <a:pt x="251413" y="504459"/>
                    <a:pt x="226648" y="504459"/>
                  </a:cubicBezTo>
                  <a:cubicBezTo>
                    <a:pt x="206645" y="502554"/>
                    <a:pt x="192358" y="493982"/>
                    <a:pt x="191405" y="470170"/>
                  </a:cubicBezTo>
                  <a:cubicBezTo>
                    <a:pt x="191405" y="445404"/>
                    <a:pt x="205693" y="432070"/>
                    <a:pt x="228553" y="43111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4986516-A079-404A-BED7-AC391B78DFD1}"/>
                </a:ext>
              </a:extLst>
            </p:cNvPr>
            <p:cNvSpPr/>
            <p:nvPr/>
          </p:nvSpPr>
          <p:spPr>
            <a:xfrm>
              <a:off x="4583380" y="4625646"/>
              <a:ext cx="934684" cy="707484"/>
            </a:xfrm>
            <a:custGeom>
              <a:avLst/>
              <a:gdLst>
                <a:gd name="connsiteX0" fmla="*/ 631790 w 934684"/>
                <a:gd name="connsiteY0" fmla="*/ 429271 h 707484"/>
                <a:gd name="connsiteX1" fmla="*/ 934685 w 934684"/>
                <a:gd name="connsiteY1" fmla="*/ 262583 h 707484"/>
                <a:gd name="connsiteX2" fmla="*/ 926112 w 934684"/>
                <a:gd name="connsiteY2" fmla="*/ 253058 h 707484"/>
                <a:gd name="connsiteX3" fmla="*/ 65052 w 934684"/>
                <a:gd name="connsiteY3" fmla="*/ 2550 h 707484"/>
                <a:gd name="connsiteX4" fmla="*/ 25047 w 934684"/>
                <a:gd name="connsiteY4" fmla="*/ 30173 h 707484"/>
                <a:gd name="connsiteX5" fmla="*/ 97437 w 934684"/>
                <a:gd name="connsiteY5" fmla="*/ 683588 h 707484"/>
                <a:gd name="connsiteX6" fmla="*/ 145062 w 934684"/>
                <a:gd name="connsiteY6" fmla="*/ 698828 h 707484"/>
                <a:gd name="connsiteX7" fmla="*/ 631790 w 934684"/>
                <a:gd name="connsiteY7" fmla="*/ 429271 h 707484"/>
                <a:gd name="connsiteX8" fmla="*/ 402237 w 934684"/>
                <a:gd name="connsiteY8" fmla="*/ 363548 h 707484"/>
                <a:gd name="connsiteX9" fmla="*/ 433670 w 934684"/>
                <a:gd name="connsiteY9" fmla="*/ 334021 h 707484"/>
                <a:gd name="connsiteX10" fmla="*/ 467007 w 934684"/>
                <a:gd name="connsiteY10" fmla="*/ 364501 h 707484"/>
                <a:gd name="connsiteX11" fmla="*/ 432717 w 934684"/>
                <a:gd name="connsiteY11" fmla="*/ 398791 h 707484"/>
                <a:gd name="connsiteX12" fmla="*/ 402237 w 934684"/>
                <a:gd name="connsiteY12" fmla="*/ 363548 h 707484"/>
                <a:gd name="connsiteX13" fmla="*/ 277460 w 934684"/>
                <a:gd name="connsiteY13" fmla="*/ 220673 h 707484"/>
                <a:gd name="connsiteX14" fmla="*/ 302225 w 934684"/>
                <a:gd name="connsiteY14" fmla="*/ 240675 h 707484"/>
                <a:gd name="connsiteX15" fmla="*/ 282222 w 934684"/>
                <a:gd name="connsiteY15" fmla="*/ 262583 h 707484"/>
                <a:gd name="connsiteX16" fmla="*/ 259362 w 934684"/>
                <a:gd name="connsiteY16" fmla="*/ 243533 h 707484"/>
                <a:gd name="connsiteX17" fmla="*/ 277460 w 934684"/>
                <a:gd name="connsiteY17" fmla="*/ 220673 h 707484"/>
                <a:gd name="connsiteX18" fmla="*/ 183162 w 934684"/>
                <a:gd name="connsiteY18" fmla="*/ 366405 h 707484"/>
                <a:gd name="connsiteX19" fmla="*/ 236502 w 934684"/>
                <a:gd name="connsiteY19" fmla="*/ 415935 h 707484"/>
                <a:gd name="connsiteX20" fmla="*/ 184115 w 934684"/>
                <a:gd name="connsiteY20" fmla="*/ 465466 h 707484"/>
                <a:gd name="connsiteX21" fmla="*/ 136490 w 934684"/>
                <a:gd name="connsiteY21" fmla="*/ 416888 h 707484"/>
                <a:gd name="connsiteX22" fmla="*/ 183162 w 934684"/>
                <a:gd name="connsiteY22" fmla="*/ 366405 h 70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684" h="707484">
                  <a:moveTo>
                    <a:pt x="631790" y="429271"/>
                  </a:moveTo>
                  <a:cubicBezTo>
                    <a:pt x="732755" y="374026"/>
                    <a:pt x="832767" y="317828"/>
                    <a:pt x="934685" y="262583"/>
                  </a:cubicBezTo>
                  <a:cubicBezTo>
                    <a:pt x="929922" y="256868"/>
                    <a:pt x="928970" y="253058"/>
                    <a:pt x="926112" y="253058"/>
                  </a:cubicBezTo>
                  <a:cubicBezTo>
                    <a:pt x="639410" y="169238"/>
                    <a:pt x="352707" y="86371"/>
                    <a:pt x="65052" y="2550"/>
                  </a:cubicBezTo>
                  <a:cubicBezTo>
                    <a:pt x="38382" y="-5069"/>
                    <a:pt x="30762" y="4456"/>
                    <a:pt x="25047" y="30173"/>
                  </a:cubicBezTo>
                  <a:cubicBezTo>
                    <a:pt x="-25435" y="256868"/>
                    <a:pt x="1235" y="473085"/>
                    <a:pt x="97437" y="683588"/>
                  </a:cubicBezTo>
                  <a:cubicBezTo>
                    <a:pt x="108867" y="709305"/>
                    <a:pt x="118392" y="714068"/>
                    <a:pt x="145062" y="698828"/>
                  </a:cubicBezTo>
                  <a:cubicBezTo>
                    <a:pt x="306035" y="607388"/>
                    <a:pt x="468912" y="518805"/>
                    <a:pt x="631790" y="429271"/>
                  </a:cubicBezTo>
                  <a:close/>
                  <a:moveTo>
                    <a:pt x="402237" y="363548"/>
                  </a:moveTo>
                  <a:cubicBezTo>
                    <a:pt x="404142" y="346403"/>
                    <a:pt x="415572" y="334973"/>
                    <a:pt x="433670" y="334021"/>
                  </a:cubicBezTo>
                  <a:cubicBezTo>
                    <a:pt x="455577" y="333068"/>
                    <a:pt x="464150" y="347355"/>
                    <a:pt x="467007" y="364501"/>
                  </a:cubicBezTo>
                  <a:cubicBezTo>
                    <a:pt x="464150" y="386408"/>
                    <a:pt x="453672" y="399743"/>
                    <a:pt x="432717" y="398791"/>
                  </a:cubicBezTo>
                  <a:cubicBezTo>
                    <a:pt x="413667" y="397838"/>
                    <a:pt x="400332" y="383551"/>
                    <a:pt x="402237" y="363548"/>
                  </a:cubicBezTo>
                  <a:close/>
                  <a:moveTo>
                    <a:pt x="277460" y="220673"/>
                  </a:moveTo>
                  <a:cubicBezTo>
                    <a:pt x="292700" y="217816"/>
                    <a:pt x="301272" y="227341"/>
                    <a:pt x="302225" y="240675"/>
                  </a:cubicBezTo>
                  <a:cubicBezTo>
                    <a:pt x="303177" y="253058"/>
                    <a:pt x="292700" y="258773"/>
                    <a:pt x="282222" y="262583"/>
                  </a:cubicBezTo>
                  <a:cubicBezTo>
                    <a:pt x="269840" y="261630"/>
                    <a:pt x="261267" y="254963"/>
                    <a:pt x="259362" y="243533"/>
                  </a:cubicBezTo>
                  <a:cubicBezTo>
                    <a:pt x="257457" y="230198"/>
                    <a:pt x="266030" y="222578"/>
                    <a:pt x="277460" y="220673"/>
                  </a:cubicBezTo>
                  <a:close/>
                  <a:moveTo>
                    <a:pt x="183162" y="366405"/>
                  </a:moveTo>
                  <a:cubicBezTo>
                    <a:pt x="213642" y="365453"/>
                    <a:pt x="230787" y="385455"/>
                    <a:pt x="236502" y="415935"/>
                  </a:cubicBezTo>
                  <a:cubicBezTo>
                    <a:pt x="231740" y="445463"/>
                    <a:pt x="214595" y="466418"/>
                    <a:pt x="184115" y="465466"/>
                  </a:cubicBezTo>
                  <a:cubicBezTo>
                    <a:pt x="155540" y="464513"/>
                    <a:pt x="137442" y="444510"/>
                    <a:pt x="136490" y="416888"/>
                  </a:cubicBezTo>
                  <a:cubicBezTo>
                    <a:pt x="136490" y="387360"/>
                    <a:pt x="155540" y="367358"/>
                    <a:pt x="183162" y="36640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C89029D-4011-4AC1-AEE8-899D9A345259}"/>
                </a:ext>
              </a:extLst>
            </p:cNvPr>
            <p:cNvSpPr/>
            <p:nvPr/>
          </p:nvSpPr>
          <p:spPr>
            <a:xfrm>
              <a:off x="5343383" y="4952047"/>
              <a:ext cx="709740" cy="934020"/>
            </a:xfrm>
            <a:custGeom>
              <a:avLst/>
              <a:gdLst>
                <a:gd name="connsiteX0" fmla="*/ 263264 w 709740"/>
                <a:gd name="connsiteY0" fmla="*/ 0 h 934020"/>
                <a:gd name="connsiteX1" fmla="*/ 256597 w 709740"/>
                <a:gd name="connsiteY1" fmla="*/ 6667 h 934020"/>
                <a:gd name="connsiteX2" fmla="*/ 2279 w 709740"/>
                <a:gd name="connsiteY2" fmla="*/ 875347 h 934020"/>
                <a:gd name="connsiteX3" fmla="*/ 26092 w 709740"/>
                <a:gd name="connsiteY3" fmla="*/ 909638 h 934020"/>
                <a:gd name="connsiteX4" fmla="*/ 688079 w 709740"/>
                <a:gd name="connsiteY4" fmla="*/ 836295 h 934020"/>
                <a:gd name="connsiteX5" fmla="*/ 703319 w 709740"/>
                <a:gd name="connsiteY5" fmla="*/ 795338 h 934020"/>
                <a:gd name="connsiteX6" fmla="*/ 263264 w 709740"/>
                <a:gd name="connsiteY6" fmla="*/ 0 h 934020"/>
                <a:gd name="connsiteX7" fmla="*/ 336607 w 709740"/>
                <a:gd name="connsiteY7" fmla="*/ 320992 h 934020"/>
                <a:gd name="connsiteX8" fmla="*/ 355657 w 709740"/>
                <a:gd name="connsiteY8" fmla="*/ 342900 h 934020"/>
                <a:gd name="connsiteX9" fmla="*/ 332797 w 709740"/>
                <a:gd name="connsiteY9" fmla="*/ 360045 h 934020"/>
                <a:gd name="connsiteX10" fmla="*/ 316604 w 709740"/>
                <a:gd name="connsiteY10" fmla="*/ 340995 h 934020"/>
                <a:gd name="connsiteX11" fmla="*/ 336607 w 709740"/>
                <a:gd name="connsiteY11" fmla="*/ 320992 h 934020"/>
                <a:gd name="connsiteX12" fmla="*/ 257549 w 709740"/>
                <a:gd name="connsiteY12" fmla="*/ 541972 h 934020"/>
                <a:gd name="connsiteX13" fmla="*/ 239452 w 709740"/>
                <a:gd name="connsiteY13" fmla="*/ 524827 h 934020"/>
                <a:gd name="connsiteX14" fmla="*/ 258502 w 709740"/>
                <a:gd name="connsiteY14" fmla="*/ 502920 h 934020"/>
                <a:gd name="connsiteX15" fmla="*/ 278504 w 709740"/>
                <a:gd name="connsiteY15" fmla="*/ 521970 h 934020"/>
                <a:gd name="connsiteX16" fmla="*/ 257549 w 709740"/>
                <a:gd name="connsiteY16" fmla="*/ 541972 h 934020"/>
                <a:gd name="connsiteX17" fmla="*/ 339464 w 709740"/>
                <a:gd name="connsiteY17" fmla="*/ 722947 h 934020"/>
                <a:gd name="connsiteX18" fmla="*/ 295649 w 709740"/>
                <a:gd name="connsiteY18" fmla="*/ 678180 h 934020"/>
                <a:gd name="connsiteX19" fmla="*/ 342322 w 709740"/>
                <a:gd name="connsiteY19" fmla="*/ 630555 h 934020"/>
                <a:gd name="connsiteX20" fmla="*/ 389947 w 709740"/>
                <a:gd name="connsiteY20" fmla="*/ 679132 h 934020"/>
                <a:gd name="connsiteX21" fmla="*/ 339464 w 709740"/>
                <a:gd name="connsiteY21" fmla="*/ 722947 h 934020"/>
                <a:gd name="connsiteX22" fmla="*/ 527107 w 709740"/>
                <a:gd name="connsiteY22" fmla="*/ 795338 h 934020"/>
                <a:gd name="connsiteX23" fmla="*/ 505199 w 709740"/>
                <a:gd name="connsiteY23" fmla="*/ 775335 h 934020"/>
                <a:gd name="connsiteX24" fmla="*/ 523297 w 709740"/>
                <a:gd name="connsiteY24" fmla="*/ 752475 h 934020"/>
                <a:gd name="connsiteX25" fmla="*/ 545204 w 709740"/>
                <a:gd name="connsiteY25" fmla="*/ 771525 h 934020"/>
                <a:gd name="connsiteX26" fmla="*/ 527107 w 709740"/>
                <a:gd name="connsiteY26" fmla="*/ 795338 h 93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09740" h="934020">
                  <a:moveTo>
                    <a:pt x="263264" y="0"/>
                  </a:moveTo>
                  <a:cubicBezTo>
                    <a:pt x="258502" y="4763"/>
                    <a:pt x="256597" y="4763"/>
                    <a:pt x="256597" y="6667"/>
                  </a:cubicBezTo>
                  <a:cubicBezTo>
                    <a:pt x="171824" y="296227"/>
                    <a:pt x="87052" y="585788"/>
                    <a:pt x="2279" y="875347"/>
                  </a:cubicBezTo>
                  <a:cubicBezTo>
                    <a:pt x="-5341" y="900113"/>
                    <a:pt x="7042" y="905827"/>
                    <a:pt x="26092" y="909638"/>
                  </a:cubicBezTo>
                  <a:cubicBezTo>
                    <a:pt x="254692" y="957263"/>
                    <a:pt x="475672" y="936307"/>
                    <a:pt x="688079" y="836295"/>
                  </a:cubicBezTo>
                  <a:cubicBezTo>
                    <a:pt x="708082" y="826770"/>
                    <a:pt x="716654" y="820102"/>
                    <a:pt x="703319" y="795338"/>
                  </a:cubicBezTo>
                  <a:cubicBezTo>
                    <a:pt x="555682" y="531495"/>
                    <a:pt x="410902" y="266700"/>
                    <a:pt x="263264" y="0"/>
                  </a:cubicBezTo>
                  <a:close/>
                  <a:moveTo>
                    <a:pt x="336607" y="320992"/>
                  </a:moveTo>
                  <a:cubicBezTo>
                    <a:pt x="349942" y="320992"/>
                    <a:pt x="355657" y="330517"/>
                    <a:pt x="355657" y="342900"/>
                  </a:cubicBezTo>
                  <a:cubicBezTo>
                    <a:pt x="353752" y="356235"/>
                    <a:pt x="345179" y="361950"/>
                    <a:pt x="332797" y="360045"/>
                  </a:cubicBezTo>
                  <a:cubicBezTo>
                    <a:pt x="322319" y="359092"/>
                    <a:pt x="315652" y="351472"/>
                    <a:pt x="316604" y="340995"/>
                  </a:cubicBezTo>
                  <a:cubicBezTo>
                    <a:pt x="315652" y="327660"/>
                    <a:pt x="323272" y="320992"/>
                    <a:pt x="336607" y="320992"/>
                  </a:cubicBezTo>
                  <a:close/>
                  <a:moveTo>
                    <a:pt x="257549" y="541972"/>
                  </a:moveTo>
                  <a:cubicBezTo>
                    <a:pt x="247072" y="541020"/>
                    <a:pt x="239452" y="535305"/>
                    <a:pt x="239452" y="524827"/>
                  </a:cubicBezTo>
                  <a:cubicBezTo>
                    <a:pt x="239452" y="512445"/>
                    <a:pt x="245167" y="503872"/>
                    <a:pt x="258502" y="502920"/>
                  </a:cubicBezTo>
                  <a:cubicBezTo>
                    <a:pt x="271837" y="501967"/>
                    <a:pt x="277552" y="510540"/>
                    <a:pt x="278504" y="521970"/>
                  </a:cubicBezTo>
                  <a:cubicBezTo>
                    <a:pt x="278504" y="537210"/>
                    <a:pt x="270884" y="542925"/>
                    <a:pt x="257549" y="541972"/>
                  </a:cubicBezTo>
                  <a:close/>
                  <a:moveTo>
                    <a:pt x="339464" y="722947"/>
                  </a:moveTo>
                  <a:cubicBezTo>
                    <a:pt x="311842" y="721042"/>
                    <a:pt x="296602" y="705802"/>
                    <a:pt x="295649" y="678180"/>
                  </a:cubicBezTo>
                  <a:cubicBezTo>
                    <a:pt x="294697" y="646747"/>
                    <a:pt x="314699" y="630555"/>
                    <a:pt x="342322" y="630555"/>
                  </a:cubicBezTo>
                  <a:cubicBezTo>
                    <a:pt x="370897" y="630555"/>
                    <a:pt x="386137" y="650557"/>
                    <a:pt x="389947" y="679132"/>
                  </a:cubicBezTo>
                  <a:cubicBezTo>
                    <a:pt x="384232" y="705802"/>
                    <a:pt x="370897" y="724852"/>
                    <a:pt x="339464" y="722947"/>
                  </a:cubicBezTo>
                  <a:close/>
                  <a:moveTo>
                    <a:pt x="527107" y="795338"/>
                  </a:moveTo>
                  <a:cubicBezTo>
                    <a:pt x="514724" y="794385"/>
                    <a:pt x="507104" y="788670"/>
                    <a:pt x="505199" y="775335"/>
                  </a:cubicBezTo>
                  <a:cubicBezTo>
                    <a:pt x="503294" y="762000"/>
                    <a:pt x="510914" y="753427"/>
                    <a:pt x="523297" y="752475"/>
                  </a:cubicBezTo>
                  <a:cubicBezTo>
                    <a:pt x="535679" y="750570"/>
                    <a:pt x="543299" y="759142"/>
                    <a:pt x="545204" y="771525"/>
                  </a:cubicBezTo>
                  <a:cubicBezTo>
                    <a:pt x="547109" y="784860"/>
                    <a:pt x="539489" y="791527"/>
                    <a:pt x="527107" y="79533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21FF8B-D006-40A2-BDA0-CA1B61B8E1B3}"/>
                </a:ext>
              </a:extLst>
            </p:cNvPr>
            <p:cNvSpPr/>
            <p:nvPr/>
          </p:nvSpPr>
          <p:spPr>
            <a:xfrm>
              <a:off x="5648557" y="4919662"/>
              <a:ext cx="899697" cy="824043"/>
            </a:xfrm>
            <a:custGeom>
              <a:avLst/>
              <a:gdLst>
                <a:gd name="connsiteX0" fmla="*/ 815340 w 899697"/>
                <a:gd name="connsiteY0" fmla="*/ 236220 h 824043"/>
                <a:gd name="connsiteX1" fmla="*/ 810578 w 899697"/>
                <a:gd name="connsiteY1" fmla="*/ 234315 h 824043"/>
                <a:gd name="connsiteX2" fmla="*/ 0 w 899697"/>
                <a:gd name="connsiteY2" fmla="*/ 0 h 824043"/>
                <a:gd name="connsiteX3" fmla="*/ 443865 w 899697"/>
                <a:gd name="connsiteY3" fmla="*/ 806768 h 824043"/>
                <a:gd name="connsiteX4" fmla="*/ 487680 w 899697"/>
                <a:gd name="connsiteY4" fmla="*/ 811530 h 824043"/>
                <a:gd name="connsiteX5" fmla="*/ 872490 w 899697"/>
                <a:gd name="connsiteY5" fmla="*/ 363855 h 824043"/>
                <a:gd name="connsiteX6" fmla="*/ 815340 w 899697"/>
                <a:gd name="connsiteY6" fmla="*/ 236220 h 824043"/>
                <a:gd name="connsiteX7" fmla="*/ 323850 w 899697"/>
                <a:gd name="connsiteY7" fmla="*/ 217170 h 824043"/>
                <a:gd name="connsiteX8" fmla="*/ 288608 w 899697"/>
                <a:gd name="connsiteY8" fmla="*/ 247650 h 824043"/>
                <a:gd name="connsiteX9" fmla="*/ 259080 w 899697"/>
                <a:gd name="connsiteY9" fmla="*/ 215265 h 824043"/>
                <a:gd name="connsiteX10" fmla="*/ 292418 w 899697"/>
                <a:gd name="connsiteY10" fmla="*/ 181927 h 824043"/>
                <a:gd name="connsiteX11" fmla="*/ 323850 w 899697"/>
                <a:gd name="connsiteY11" fmla="*/ 217170 h 824043"/>
                <a:gd name="connsiteX12" fmla="*/ 476250 w 899697"/>
                <a:gd name="connsiteY12" fmla="*/ 555307 h 824043"/>
                <a:gd name="connsiteX13" fmla="*/ 451485 w 899697"/>
                <a:gd name="connsiteY13" fmla="*/ 536257 h 824043"/>
                <a:gd name="connsiteX14" fmla="*/ 471488 w 899697"/>
                <a:gd name="connsiteY14" fmla="*/ 515302 h 824043"/>
                <a:gd name="connsiteX15" fmla="*/ 493395 w 899697"/>
                <a:gd name="connsiteY15" fmla="*/ 534352 h 824043"/>
                <a:gd name="connsiteX16" fmla="*/ 476250 w 899697"/>
                <a:gd name="connsiteY16" fmla="*/ 555307 h 824043"/>
                <a:gd name="connsiteX17" fmla="*/ 662940 w 899697"/>
                <a:gd name="connsiteY17" fmla="*/ 445770 h 824043"/>
                <a:gd name="connsiteX18" fmla="*/ 619125 w 899697"/>
                <a:gd name="connsiteY18" fmla="*/ 388620 h 824043"/>
                <a:gd name="connsiteX19" fmla="*/ 668655 w 899697"/>
                <a:gd name="connsiteY19" fmla="*/ 348615 h 824043"/>
                <a:gd name="connsiteX20" fmla="*/ 715328 w 899697"/>
                <a:gd name="connsiteY20" fmla="*/ 398145 h 824043"/>
                <a:gd name="connsiteX21" fmla="*/ 662940 w 899697"/>
                <a:gd name="connsiteY21" fmla="*/ 445770 h 82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9697" h="824043">
                  <a:moveTo>
                    <a:pt x="815340" y="236220"/>
                  </a:moveTo>
                  <a:cubicBezTo>
                    <a:pt x="813435" y="236220"/>
                    <a:pt x="812483" y="235268"/>
                    <a:pt x="810578" y="234315"/>
                  </a:cubicBezTo>
                  <a:cubicBezTo>
                    <a:pt x="543878" y="157163"/>
                    <a:pt x="276225" y="80010"/>
                    <a:pt x="0" y="0"/>
                  </a:cubicBezTo>
                  <a:cubicBezTo>
                    <a:pt x="151448" y="274320"/>
                    <a:pt x="298133" y="540068"/>
                    <a:pt x="443865" y="806768"/>
                  </a:cubicBezTo>
                  <a:cubicBezTo>
                    <a:pt x="460058" y="836295"/>
                    <a:pt x="472440" y="821055"/>
                    <a:pt x="487680" y="811530"/>
                  </a:cubicBezTo>
                  <a:cubicBezTo>
                    <a:pt x="660083" y="701040"/>
                    <a:pt x="789623" y="551498"/>
                    <a:pt x="872490" y="363855"/>
                  </a:cubicBezTo>
                  <a:cubicBezTo>
                    <a:pt x="915353" y="264795"/>
                    <a:pt x="915353" y="264795"/>
                    <a:pt x="815340" y="236220"/>
                  </a:cubicBezTo>
                  <a:close/>
                  <a:moveTo>
                    <a:pt x="323850" y="217170"/>
                  </a:moveTo>
                  <a:cubicBezTo>
                    <a:pt x="321945" y="237173"/>
                    <a:pt x="308610" y="249555"/>
                    <a:pt x="288608" y="247650"/>
                  </a:cubicBezTo>
                  <a:cubicBezTo>
                    <a:pt x="271463" y="245745"/>
                    <a:pt x="259080" y="233363"/>
                    <a:pt x="259080" y="215265"/>
                  </a:cubicBezTo>
                  <a:cubicBezTo>
                    <a:pt x="259080" y="195263"/>
                    <a:pt x="272415" y="184785"/>
                    <a:pt x="292418" y="181927"/>
                  </a:cubicBezTo>
                  <a:cubicBezTo>
                    <a:pt x="312420" y="186690"/>
                    <a:pt x="325755" y="197168"/>
                    <a:pt x="323850" y="217170"/>
                  </a:cubicBezTo>
                  <a:close/>
                  <a:moveTo>
                    <a:pt x="476250" y="555307"/>
                  </a:moveTo>
                  <a:cubicBezTo>
                    <a:pt x="461010" y="555307"/>
                    <a:pt x="452438" y="548640"/>
                    <a:pt x="451485" y="536257"/>
                  </a:cubicBezTo>
                  <a:cubicBezTo>
                    <a:pt x="450533" y="523875"/>
                    <a:pt x="459105" y="516255"/>
                    <a:pt x="471488" y="515302"/>
                  </a:cubicBezTo>
                  <a:cubicBezTo>
                    <a:pt x="483870" y="514350"/>
                    <a:pt x="492443" y="521970"/>
                    <a:pt x="493395" y="534352"/>
                  </a:cubicBezTo>
                  <a:cubicBezTo>
                    <a:pt x="494348" y="546735"/>
                    <a:pt x="485775" y="553402"/>
                    <a:pt x="476250" y="555307"/>
                  </a:cubicBezTo>
                  <a:close/>
                  <a:moveTo>
                    <a:pt x="662940" y="445770"/>
                  </a:moveTo>
                  <a:cubicBezTo>
                    <a:pt x="635318" y="443865"/>
                    <a:pt x="617220" y="424815"/>
                    <a:pt x="619125" y="388620"/>
                  </a:cubicBezTo>
                  <a:cubicBezTo>
                    <a:pt x="621983" y="363855"/>
                    <a:pt x="640080" y="346710"/>
                    <a:pt x="668655" y="348615"/>
                  </a:cubicBezTo>
                  <a:cubicBezTo>
                    <a:pt x="696278" y="349568"/>
                    <a:pt x="716280" y="367665"/>
                    <a:pt x="715328" y="398145"/>
                  </a:cubicBezTo>
                  <a:cubicBezTo>
                    <a:pt x="714375" y="429577"/>
                    <a:pt x="693420" y="447675"/>
                    <a:pt x="662940" y="44577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BA4FD30-8D35-4A35-A463-F3AB44C2BC9E}"/>
              </a:ext>
            </a:extLst>
          </p:cNvPr>
          <p:cNvSpPr txBox="1"/>
          <p:nvPr/>
        </p:nvSpPr>
        <p:spPr>
          <a:xfrm>
            <a:off x="1304925" y="1662338"/>
            <a:ext cx="341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</a:rPr>
              <a:t>IDE  Eclipse , Java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2E8ED-31D3-4285-A84D-2F750460C965}"/>
              </a:ext>
            </a:extLst>
          </p:cNvPr>
          <p:cNvSpPr txBox="1"/>
          <p:nvPr/>
        </p:nvSpPr>
        <p:spPr>
          <a:xfrm>
            <a:off x="8482305" y="1608951"/>
            <a:ext cx="3853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Base de donées Postgrès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8" name="Elbow Connector 49">
            <a:extLst>
              <a:ext uri="{FF2B5EF4-FFF2-40B4-BE49-F238E27FC236}">
                <a16:creationId xmlns:a16="http://schemas.microsoft.com/office/drawing/2014/main" id="{BE6D4FB2-C189-404A-BBE1-576F2857DDF7}"/>
              </a:ext>
            </a:extLst>
          </p:cNvPr>
          <p:cNvCxnSpPr>
            <a:cxnSpLocks/>
          </p:cNvCxnSpPr>
          <p:nvPr/>
        </p:nvCxnSpPr>
        <p:spPr>
          <a:xfrm>
            <a:off x="4719844" y="2014342"/>
            <a:ext cx="1188000" cy="720000"/>
          </a:xfrm>
          <a:prstGeom prst="bentConnector3">
            <a:avLst>
              <a:gd name="adj1" fmla="val 100742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58">
            <a:extLst>
              <a:ext uri="{FF2B5EF4-FFF2-40B4-BE49-F238E27FC236}">
                <a16:creationId xmlns:a16="http://schemas.microsoft.com/office/drawing/2014/main" id="{7F33DF62-A0B6-4EB3-A238-93C564AA8C0C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4305" y="1874232"/>
            <a:ext cx="1188000" cy="720000"/>
          </a:xfrm>
          <a:prstGeom prst="bentConnector3">
            <a:avLst>
              <a:gd name="adj1" fmla="val 100193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9">
            <a:extLst>
              <a:ext uri="{FF2B5EF4-FFF2-40B4-BE49-F238E27FC236}">
                <a16:creationId xmlns:a16="http://schemas.microsoft.com/office/drawing/2014/main" id="{29C13F39-E955-4E11-BA1C-4C3F969A597F}"/>
              </a:ext>
            </a:extLst>
          </p:cNvPr>
          <p:cNvCxnSpPr>
            <a:cxnSpLocks/>
          </p:cNvCxnSpPr>
          <p:nvPr/>
        </p:nvCxnSpPr>
        <p:spPr>
          <a:xfrm flipV="1">
            <a:off x="3959899" y="5161989"/>
            <a:ext cx="1188000" cy="720000"/>
          </a:xfrm>
          <a:prstGeom prst="bentConnector3">
            <a:avLst>
              <a:gd name="adj1" fmla="val 100742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9">
            <a:extLst>
              <a:ext uri="{FF2B5EF4-FFF2-40B4-BE49-F238E27FC236}">
                <a16:creationId xmlns:a16="http://schemas.microsoft.com/office/drawing/2014/main" id="{303C29C5-A660-4A20-A066-A31422BA2B33}"/>
              </a:ext>
            </a:extLst>
          </p:cNvPr>
          <p:cNvCxnSpPr>
            <a:cxnSpLocks/>
          </p:cNvCxnSpPr>
          <p:nvPr/>
        </p:nvCxnSpPr>
        <p:spPr>
          <a:xfrm flipH="1" flipV="1">
            <a:off x="6509337" y="5175634"/>
            <a:ext cx="1188000" cy="720000"/>
          </a:xfrm>
          <a:prstGeom prst="bentConnector3">
            <a:avLst>
              <a:gd name="adj1" fmla="val 100742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9">
            <a:extLst>
              <a:ext uri="{FF2B5EF4-FFF2-40B4-BE49-F238E27FC236}">
                <a16:creationId xmlns:a16="http://schemas.microsoft.com/office/drawing/2014/main" id="{DAA88613-B6B9-43E0-8771-9BC713FC6392}"/>
              </a:ext>
            </a:extLst>
          </p:cNvPr>
          <p:cNvCxnSpPr>
            <a:cxnSpLocks/>
          </p:cNvCxnSpPr>
          <p:nvPr/>
        </p:nvCxnSpPr>
        <p:spPr>
          <a:xfrm>
            <a:off x="3590852" y="3256007"/>
            <a:ext cx="1509961" cy="214323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9">
            <a:extLst>
              <a:ext uri="{FF2B5EF4-FFF2-40B4-BE49-F238E27FC236}">
                <a16:creationId xmlns:a16="http://schemas.microsoft.com/office/drawing/2014/main" id="{3C6B7755-1288-492B-8721-9F284075AAE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75376" y="4283270"/>
            <a:ext cx="633412" cy="17779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9">
            <a:extLst>
              <a:ext uri="{FF2B5EF4-FFF2-40B4-BE49-F238E27FC236}">
                <a16:creationId xmlns:a16="http://schemas.microsoft.com/office/drawing/2014/main" id="{A56BF03F-4CD3-4A2C-849B-1CA3ED2FE27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312644" y="3278215"/>
            <a:ext cx="1039057" cy="214323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9">
            <a:extLst>
              <a:ext uri="{FF2B5EF4-FFF2-40B4-BE49-F238E27FC236}">
                <a16:creationId xmlns:a16="http://schemas.microsoft.com/office/drawing/2014/main" id="{995447DE-08DF-46A5-8E3A-7DEB46F44823}"/>
              </a:ext>
            </a:extLst>
          </p:cNvPr>
          <p:cNvCxnSpPr>
            <a:cxnSpLocks/>
          </p:cNvCxnSpPr>
          <p:nvPr/>
        </p:nvCxnSpPr>
        <p:spPr>
          <a:xfrm flipH="1">
            <a:off x="7236957" y="4552119"/>
            <a:ext cx="1509961" cy="214323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5">
            <a:extLst>
              <a:ext uri="{FF2B5EF4-FFF2-40B4-BE49-F238E27FC236}">
                <a16:creationId xmlns:a16="http://schemas.microsoft.com/office/drawing/2014/main" id="{AFA49E02-F28B-EBC0-DCC7-DADCA572D348}"/>
              </a:ext>
            </a:extLst>
          </p:cNvPr>
          <p:cNvSpPr txBox="1"/>
          <p:nvPr/>
        </p:nvSpPr>
        <p:spPr>
          <a:xfrm>
            <a:off x="8482305" y="3021643"/>
            <a:ext cx="3980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Frameworks Spring-MVC, SpringBoot, Hibernate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009C83B6-AE91-697B-EF64-FD9113A3EE5B}"/>
              </a:ext>
            </a:extLst>
          </p:cNvPr>
          <p:cNvSpPr txBox="1"/>
          <p:nvPr/>
        </p:nvSpPr>
        <p:spPr>
          <a:xfrm>
            <a:off x="8746918" y="4306744"/>
            <a:ext cx="3853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Serveur Tomcat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9" name="TextBox 15">
            <a:extLst>
              <a:ext uri="{FF2B5EF4-FFF2-40B4-BE49-F238E27FC236}">
                <a16:creationId xmlns:a16="http://schemas.microsoft.com/office/drawing/2014/main" id="{18F6B140-1718-D111-680B-A4F7CF54094A}"/>
              </a:ext>
            </a:extLst>
          </p:cNvPr>
          <p:cNvSpPr txBox="1"/>
          <p:nvPr/>
        </p:nvSpPr>
        <p:spPr>
          <a:xfrm>
            <a:off x="7832172" y="5646563"/>
            <a:ext cx="3853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JavaScript, HTML/CSS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0" name="TextBox 15">
            <a:extLst>
              <a:ext uri="{FF2B5EF4-FFF2-40B4-BE49-F238E27FC236}">
                <a16:creationId xmlns:a16="http://schemas.microsoft.com/office/drawing/2014/main" id="{63865796-F349-90B5-EFDC-F65CF88A071F}"/>
              </a:ext>
            </a:extLst>
          </p:cNvPr>
          <p:cNvSpPr txBox="1"/>
          <p:nvPr/>
        </p:nvSpPr>
        <p:spPr>
          <a:xfrm>
            <a:off x="960235" y="5646563"/>
            <a:ext cx="3853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Visual Studio Code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1" name="TextBox 15">
            <a:extLst>
              <a:ext uri="{FF2B5EF4-FFF2-40B4-BE49-F238E27FC236}">
                <a16:creationId xmlns:a16="http://schemas.microsoft.com/office/drawing/2014/main" id="{6BB0002A-C920-1C33-EC16-F7E4B43A79EF}"/>
              </a:ext>
            </a:extLst>
          </p:cNvPr>
          <p:cNvSpPr txBox="1"/>
          <p:nvPr/>
        </p:nvSpPr>
        <p:spPr>
          <a:xfrm>
            <a:off x="250764" y="4061512"/>
            <a:ext cx="3980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Framework Angular,TypeScript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2" name="TextBox 15">
            <a:extLst>
              <a:ext uri="{FF2B5EF4-FFF2-40B4-BE49-F238E27FC236}">
                <a16:creationId xmlns:a16="http://schemas.microsoft.com/office/drawing/2014/main" id="{63738D4D-D9CE-C2F1-D50E-C7F1A1533A1E}"/>
              </a:ext>
            </a:extLst>
          </p:cNvPr>
          <p:cNvSpPr txBox="1"/>
          <p:nvPr/>
        </p:nvSpPr>
        <p:spPr>
          <a:xfrm>
            <a:off x="96527" y="3021643"/>
            <a:ext cx="3980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2000" b="1" dirty="0">
                <a:solidFill>
                  <a:schemeClr val="bg1"/>
                </a:solidFill>
              </a:rPr>
              <a:t>Bootsrap Angular Materials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53" name="Elbow Connector 49">
            <a:extLst>
              <a:ext uri="{FF2B5EF4-FFF2-40B4-BE49-F238E27FC236}">
                <a16:creationId xmlns:a16="http://schemas.microsoft.com/office/drawing/2014/main" id="{6A71E034-B88B-81D3-2DF3-069782B64FF8}"/>
              </a:ext>
            </a:extLst>
          </p:cNvPr>
          <p:cNvCxnSpPr>
            <a:cxnSpLocks/>
          </p:cNvCxnSpPr>
          <p:nvPr/>
        </p:nvCxnSpPr>
        <p:spPr>
          <a:xfrm>
            <a:off x="3510687" y="2443067"/>
            <a:ext cx="1188000" cy="720000"/>
          </a:xfrm>
          <a:prstGeom prst="bentConnector3">
            <a:avLst>
              <a:gd name="adj1" fmla="val 100742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15">
            <a:extLst>
              <a:ext uri="{FF2B5EF4-FFF2-40B4-BE49-F238E27FC236}">
                <a16:creationId xmlns:a16="http://schemas.microsoft.com/office/drawing/2014/main" id="{C987254B-9873-8051-B027-9F00AF235695}"/>
              </a:ext>
            </a:extLst>
          </p:cNvPr>
          <p:cNvSpPr txBox="1"/>
          <p:nvPr/>
        </p:nvSpPr>
        <p:spPr>
          <a:xfrm>
            <a:off x="2853371" y="2182272"/>
            <a:ext cx="660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2000" b="1" dirty="0">
                <a:solidFill>
                  <a:schemeClr val="bg1"/>
                </a:solidFill>
              </a:rPr>
              <a:t>Git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55" name="Image 5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0B79FC3B-9E34-C3B0-FF0F-B9D779D0F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896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38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Contraintes</a:t>
            </a: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0DB83F5E-BA3A-7663-D763-DC32BB04CBB9}"/>
              </a:ext>
            </a:extLst>
          </p:cNvPr>
          <p:cNvSpPr/>
          <p:nvPr/>
        </p:nvSpPr>
        <p:spPr>
          <a:xfrm>
            <a:off x="2828925" y="2373589"/>
            <a:ext cx="6391274" cy="598510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2700" dirty="0">
                <a:solidFill>
                  <a:schemeClr val="bg1"/>
                </a:solidFill>
              </a:rPr>
              <a:t>Matériel (ordinateur, réseaux)</a:t>
            </a:r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46" name="Rounded Rectangle 9">
            <a:extLst>
              <a:ext uri="{FF2B5EF4-FFF2-40B4-BE49-F238E27FC236}">
                <a16:creationId xmlns:a16="http://schemas.microsoft.com/office/drawing/2014/main" id="{65A10CAF-8DAD-24AB-FEE2-995552A564A5}"/>
              </a:ext>
            </a:extLst>
          </p:cNvPr>
          <p:cNvSpPr/>
          <p:nvPr/>
        </p:nvSpPr>
        <p:spPr>
          <a:xfrm>
            <a:off x="2828925" y="3129745"/>
            <a:ext cx="6391274" cy="598510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2700" dirty="0">
                <a:solidFill>
                  <a:schemeClr val="bg1"/>
                </a:solidFill>
              </a:rPr>
              <a:t>Utilisation d’outils définis</a:t>
            </a:r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53" name="Rounded Rectangle 9">
            <a:extLst>
              <a:ext uri="{FF2B5EF4-FFF2-40B4-BE49-F238E27FC236}">
                <a16:creationId xmlns:a16="http://schemas.microsoft.com/office/drawing/2014/main" id="{976170D3-EF07-025D-2F0E-04178595FA04}"/>
              </a:ext>
            </a:extLst>
          </p:cNvPr>
          <p:cNvSpPr/>
          <p:nvPr/>
        </p:nvSpPr>
        <p:spPr>
          <a:xfrm>
            <a:off x="2828925" y="3885901"/>
            <a:ext cx="6391274" cy="598510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2700" dirty="0">
                <a:solidFill>
                  <a:schemeClr val="bg1"/>
                </a:solidFill>
              </a:rPr>
              <a:t>Limite de temps</a:t>
            </a:r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54" name="Rounded Rectangle 9">
            <a:extLst>
              <a:ext uri="{FF2B5EF4-FFF2-40B4-BE49-F238E27FC236}">
                <a16:creationId xmlns:a16="http://schemas.microsoft.com/office/drawing/2014/main" id="{C0BA2F0F-E3DA-AB95-928F-E3EAB59C43FE}"/>
              </a:ext>
            </a:extLst>
          </p:cNvPr>
          <p:cNvSpPr/>
          <p:nvPr/>
        </p:nvSpPr>
        <p:spPr>
          <a:xfrm>
            <a:off x="2828925" y="4642057"/>
            <a:ext cx="6391274" cy="598510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2700" dirty="0">
                <a:solidFill>
                  <a:schemeClr val="bg1"/>
                </a:solidFill>
              </a:rPr>
              <a:t>Temps d’adaptation</a:t>
            </a:r>
            <a:endParaRPr lang="ko-KR" altLang="en-US" sz="2700" dirty="0">
              <a:solidFill>
                <a:schemeClr val="bg1"/>
              </a:solidFill>
            </a:endParaRPr>
          </a:p>
        </p:txBody>
      </p:sp>
      <p:pic>
        <p:nvPicPr>
          <p:cNvPr id="7" name="Image 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0E9BD71-962A-6704-C574-5CF88F573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896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05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4E177C8-1C2E-45E2-44B9-E701DB7BD1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8960"/>
            <a:ext cx="1219200" cy="121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3A851A-671D-4B2A-A69B-275E5611DC4E}"/>
              </a:ext>
            </a:extLst>
          </p:cNvPr>
          <p:cNvSpPr txBox="1"/>
          <p:nvPr/>
        </p:nvSpPr>
        <p:spPr>
          <a:xfrm>
            <a:off x="4857750" y="3086100"/>
            <a:ext cx="5745038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Presentation du projet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87C38-BD68-46DB-B9FF-35AAD3D76F65}"/>
              </a:ext>
            </a:extLst>
          </p:cNvPr>
          <p:cNvSpPr txBox="1"/>
          <p:nvPr/>
        </p:nvSpPr>
        <p:spPr>
          <a:xfrm>
            <a:off x="2247900" y="2828835"/>
            <a:ext cx="353241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accent1"/>
                </a:solidFill>
                <a:effectLst/>
              </a:rPr>
              <a:t>02</a:t>
            </a:r>
            <a:endParaRPr lang="ko-KR" altLang="en-US" b="1" dirty="0">
              <a:solidFill>
                <a:schemeClr val="accent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37179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2345593D-98E1-4309-968D-B75FA14E4CA4}"/>
              </a:ext>
            </a:extLst>
          </p:cNvPr>
          <p:cNvSpPr/>
          <p:nvPr/>
        </p:nvSpPr>
        <p:spPr>
          <a:xfrm>
            <a:off x="4320358" y="2373332"/>
            <a:ext cx="3548302" cy="35483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Pizza Yolo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3083562-3CAC-498F-BB90-0DF934007818}"/>
              </a:ext>
            </a:extLst>
          </p:cNvPr>
          <p:cNvGrpSpPr/>
          <p:nvPr/>
        </p:nvGrpSpPr>
        <p:grpSpPr>
          <a:xfrm>
            <a:off x="8450177" y="2865379"/>
            <a:ext cx="3714222" cy="3949958"/>
            <a:chOff x="7602888" y="3079795"/>
            <a:chExt cx="3520981" cy="3443508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1BCD8A2-DDAD-4B77-AB55-290206E9725C}"/>
                </a:ext>
              </a:extLst>
            </p:cNvPr>
            <p:cNvSpPr/>
            <p:nvPr/>
          </p:nvSpPr>
          <p:spPr>
            <a:xfrm>
              <a:off x="8236029" y="3960678"/>
              <a:ext cx="2887840" cy="2556892"/>
            </a:xfrm>
            <a:custGeom>
              <a:avLst/>
              <a:gdLst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970 w 2887263"/>
                <a:gd name="connsiteY92" fmla="*/ 51947 h 2567484"/>
                <a:gd name="connsiteX93" fmla="*/ 2084510 w 2887263"/>
                <a:gd name="connsiteY93" fmla="*/ 0 h 2567484"/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510 w 2887263"/>
                <a:gd name="connsiteY92" fmla="*/ 0 h 2567484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185645 w 2887263"/>
                <a:gd name="connsiteY15" fmla="*/ 104795 h 2556892"/>
                <a:gd name="connsiteX16" fmla="*/ 2343326 w 2887263"/>
                <a:gd name="connsiteY16" fmla="*/ 146169 h 2556892"/>
                <a:gd name="connsiteX17" fmla="*/ 2510201 w 2887263"/>
                <a:gd name="connsiteY17" fmla="*/ 214666 h 2556892"/>
                <a:gd name="connsiteX18" fmla="*/ 2626968 w 2887263"/>
                <a:gd name="connsiteY18" fmla="*/ 296494 h 2556892"/>
                <a:gd name="connsiteX19" fmla="*/ 2693166 w 2887263"/>
                <a:gd name="connsiteY19" fmla="*/ 382460 h 2556892"/>
                <a:gd name="connsiteX20" fmla="*/ 2731322 w 2887263"/>
                <a:gd name="connsiteY20" fmla="*/ 459692 h 2556892"/>
                <a:gd name="connsiteX21" fmla="*/ 2762123 w 2887263"/>
                <a:gd name="connsiteY21" fmla="*/ 561747 h 2556892"/>
                <a:gd name="connsiteX22" fmla="*/ 2785108 w 2887263"/>
                <a:gd name="connsiteY22" fmla="*/ 666102 h 2556892"/>
                <a:gd name="connsiteX23" fmla="*/ 2804876 w 2887263"/>
                <a:gd name="connsiteY23" fmla="*/ 779650 h 2556892"/>
                <a:gd name="connsiteX24" fmla="*/ 2823264 w 2887263"/>
                <a:gd name="connsiteY24" fmla="*/ 882626 h 2556892"/>
                <a:gd name="connsiteX25" fmla="*/ 2830160 w 2887263"/>
                <a:gd name="connsiteY25" fmla="*/ 938251 h 2556892"/>
                <a:gd name="connsiteX26" fmla="*/ 2853145 w 2887263"/>
                <a:gd name="connsiteY26" fmla="*/ 1122135 h 2556892"/>
                <a:gd name="connsiteX27" fmla="*/ 2870614 w 2887263"/>
                <a:gd name="connsiteY27" fmla="*/ 1265565 h 2556892"/>
                <a:gd name="connsiteX28" fmla="*/ 2880728 w 2887263"/>
                <a:gd name="connsiteY28" fmla="*/ 1355208 h 2556892"/>
                <a:gd name="connsiteX29" fmla="*/ 2887164 w 2887263"/>
                <a:gd name="connsiteY29" fmla="*/ 1424625 h 2556892"/>
                <a:gd name="connsiteX30" fmla="*/ 2873373 w 2887263"/>
                <a:gd name="connsiteY30" fmla="*/ 1444852 h 2556892"/>
                <a:gd name="connsiteX31" fmla="*/ 2661446 w 2887263"/>
                <a:gd name="connsiteY31" fmla="*/ 1543690 h 2556892"/>
                <a:gd name="connsiteX32" fmla="*/ 2448600 w 2887263"/>
                <a:gd name="connsiteY32" fmla="*/ 1641608 h 2556892"/>
                <a:gd name="connsiteX33" fmla="*/ 2447681 w 2887263"/>
                <a:gd name="connsiteY33" fmla="*/ 1783659 h 2556892"/>
                <a:gd name="connsiteX34" fmla="*/ 2452278 w 2887263"/>
                <a:gd name="connsiteY34" fmla="*/ 2127522 h 2556892"/>
                <a:gd name="connsiteX35" fmla="*/ 2458714 w 2887263"/>
                <a:gd name="connsiteY35" fmla="*/ 2556892 h 2556892"/>
                <a:gd name="connsiteX36" fmla="*/ 1263006 w 2887263"/>
                <a:gd name="connsiteY36" fmla="*/ 2556892 h 2556892"/>
                <a:gd name="connsiteX37" fmla="*/ 1282774 w 2887263"/>
                <a:gd name="connsiteY37" fmla="*/ 2299914 h 2556892"/>
                <a:gd name="connsiteX38" fmla="*/ 1307598 w 2887263"/>
                <a:gd name="connsiteY38" fmla="*/ 2083390 h 2556892"/>
                <a:gd name="connsiteX39" fmla="*/ 1331503 w 2887263"/>
                <a:gd name="connsiteY39" fmla="*/ 1927088 h 2556892"/>
                <a:gd name="connsiteX40" fmla="*/ 1373796 w 2887263"/>
                <a:gd name="connsiteY40" fmla="*/ 1718839 h 2556892"/>
                <a:gd name="connsiteX41" fmla="*/ 1407355 w 2887263"/>
                <a:gd name="connsiteY41" fmla="*/ 1619082 h 2556892"/>
                <a:gd name="connsiteX42" fmla="*/ 1414711 w 2887263"/>
                <a:gd name="connsiteY42" fmla="*/ 1591040 h 2556892"/>
                <a:gd name="connsiteX43" fmla="*/ 1407355 w 2887263"/>
                <a:gd name="connsiteY43" fmla="*/ 1583225 h 2556892"/>
                <a:gd name="connsiteX44" fmla="*/ 1380692 w 2887263"/>
                <a:gd name="connsiteY44" fmla="*/ 1470596 h 2556892"/>
                <a:gd name="connsiteX45" fmla="*/ 1359086 w 2887263"/>
                <a:gd name="connsiteY45" fmla="*/ 1374516 h 2556892"/>
                <a:gd name="connsiteX46" fmla="*/ 1320470 w 2887263"/>
                <a:gd name="connsiteY46" fmla="*/ 1212698 h 2556892"/>
                <a:gd name="connsiteX47" fmla="*/ 1297484 w 2887263"/>
                <a:gd name="connsiteY47" fmla="*/ 1106964 h 2556892"/>
                <a:gd name="connsiteX48" fmla="*/ 1288750 w 2887263"/>
                <a:gd name="connsiteY48" fmla="*/ 1086737 h 2556892"/>
                <a:gd name="connsiteX49" fmla="*/ 1247836 w 2887263"/>
                <a:gd name="connsiteY49" fmla="*/ 1163969 h 2556892"/>
                <a:gd name="connsiteX50" fmla="*/ 1186694 w 2887263"/>
                <a:gd name="connsiteY50" fmla="*/ 1261887 h 2556892"/>
                <a:gd name="connsiteX51" fmla="*/ 1127391 w 2887263"/>
                <a:gd name="connsiteY51" fmla="*/ 1342336 h 2556892"/>
                <a:gd name="connsiteX52" fmla="*/ 962355 w 2887263"/>
                <a:gd name="connsiteY52" fmla="*/ 1506453 h 2556892"/>
                <a:gd name="connsiteX53" fmla="*/ 851105 w 2887263"/>
                <a:gd name="connsiteY53" fmla="*/ 1587362 h 2556892"/>
                <a:gd name="connsiteX54" fmla="*/ 766059 w 2887263"/>
                <a:gd name="connsiteY54" fmla="*/ 1636091 h 2556892"/>
                <a:gd name="connsiteX55" fmla="*/ 494829 w 2887263"/>
                <a:gd name="connsiteY55" fmla="*/ 1753318 h 2556892"/>
                <a:gd name="connsiteX56" fmla="*/ 387717 w 2887263"/>
                <a:gd name="connsiteY56" fmla="*/ 1777223 h 2556892"/>
                <a:gd name="connsiteX57" fmla="*/ 272789 w 2887263"/>
                <a:gd name="connsiteY57" fmla="*/ 1791474 h 2556892"/>
                <a:gd name="connsiteX58" fmla="*/ 104995 w 2887263"/>
                <a:gd name="connsiteY58" fmla="*/ 1804345 h 2556892"/>
                <a:gd name="connsiteX59" fmla="*/ 82929 w 2887263"/>
                <a:gd name="connsiteY59" fmla="*/ 1787336 h 2556892"/>
                <a:gd name="connsiteX60" fmla="*/ 77872 w 2887263"/>
                <a:gd name="connsiteY60" fmla="*/ 1783199 h 2556892"/>
                <a:gd name="connsiteX61" fmla="*/ 61322 w 2887263"/>
                <a:gd name="connsiteY61" fmla="*/ 1758374 h 2556892"/>
                <a:gd name="connsiteX62" fmla="*/ 15811 w 2887263"/>
                <a:gd name="connsiteY62" fmla="*/ 1637471 h 2556892"/>
                <a:gd name="connsiteX63" fmla="*/ 5237 w 2887263"/>
                <a:gd name="connsiteY63" fmla="*/ 1612646 h 2556892"/>
                <a:gd name="connsiteX64" fmla="*/ 1100 w 2887263"/>
                <a:gd name="connsiteY64" fmla="*/ 1591499 h 2556892"/>
                <a:gd name="connsiteX65" fmla="*/ 48450 w 2887263"/>
                <a:gd name="connsiteY65" fmla="*/ 1572192 h 2556892"/>
                <a:gd name="connsiteX66" fmla="*/ 308187 w 2887263"/>
                <a:gd name="connsiteY66" fmla="*/ 1484387 h 2556892"/>
                <a:gd name="connsiteX67" fmla="*/ 378063 w 2887263"/>
                <a:gd name="connsiteY67" fmla="*/ 1454506 h 2556892"/>
                <a:gd name="connsiteX68" fmla="*/ 418058 w 2887263"/>
                <a:gd name="connsiteY68" fmla="*/ 1438416 h 2556892"/>
                <a:gd name="connsiteX69" fmla="*/ 576658 w 2887263"/>
                <a:gd name="connsiteY69" fmla="*/ 1349692 h 2556892"/>
                <a:gd name="connsiteX70" fmla="*/ 783528 w 2887263"/>
                <a:gd name="connsiteY70" fmla="*/ 1212698 h 2556892"/>
                <a:gd name="connsiteX71" fmla="*/ 835935 w 2887263"/>
                <a:gd name="connsiteY71" fmla="*/ 1149718 h 2556892"/>
                <a:gd name="connsiteX72" fmla="*/ 888342 w 2887263"/>
                <a:gd name="connsiteY72" fmla="*/ 1050880 h 2556892"/>
                <a:gd name="connsiteX73" fmla="*/ 1003729 w 2887263"/>
                <a:gd name="connsiteY73" fmla="*/ 829759 h 2556892"/>
                <a:gd name="connsiteX74" fmla="*/ 1096131 w 2887263"/>
                <a:gd name="connsiteY74" fmla="*/ 622429 h 2556892"/>
                <a:gd name="connsiteX75" fmla="*/ 1145780 w 2887263"/>
                <a:gd name="connsiteY75" fmla="*/ 462450 h 2556892"/>
                <a:gd name="connsiteX76" fmla="*/ 1238182 w 2887263"/>
                <a:gd name="connsiteY76" fmla="*/ 327755 h 2556892"/>
                <a:gd name="connsiteX77" fmla="*/ 1398621 w 2887263"/>
                <a:gd name="connsiteY77" fmla="*/ 243628 h 2556892"/>
                <a:gd name="connsiteX78" fmla="*/ 1538832 w 2887263"/>
                <a:gd name="connsiteY78" fmla="*/ 170074 h 2556892"/>
                <a:gd name="connsiteX79" fmla="*/ 1593998 w 2887263"/>
                <a:gd name="connsiteY79" fmla="*/ 129160 h 2556892"/>
                <a:gd name="connsiteX80" fmla="*/ 1659736 w 2887263"/>
                <a:gd name="connsiteY80" fmla="*/ 58824 h 2556892"/>
                <a:gd name="connsiteX81" fmla="*/ 1666345 w 2887263"/>
                <a:gd name="connsiteY81" fmla="*/ 65002 h 2556892"/>
                <a:gd name="connsiteX82" fmla="*/ 1666461 w 2887263"/>
                <a:gd name="connsiteY82" fmla="*/ 62043 h 2556892"/>
                <a:gd name="connsiteX83" fmla="*/ 1661576 w 2887263"/>
                <a:gd name="connsiteY83" fmla="*/ 56066 h 2556892"/>
                <a:gd name="connsiteX84" fmla="*/ 1686860 w 2887263"/>
                <a:gd name="connsiteY84" fmla="*/ 48251 h 2556892"/>
                <a:gd name="connsiteX85" fmla="*/ 1778802 w 2887263"/>
                <a:gd name="connsiteY85" fmla="*/ 139274 h 2556892"/>
                <a:gd name="connsiteX86" fmla="*/ 1913038 w 2887263"/>
                <a:gd name="connsiteY86" fmla="*/ 215126 h 2556892"/>
                <a:gd name="connsiteX87" fmla="*/ 1956806 w 2887263"/>
                <a:gd name="connsiteY87" fmla="*/ 233819 h 2556892"/>
                <a:gd name="connsiteX88" fmla="*/ 1967743 w 2887263"/>
                <a:gd name="connsiteY88" fmla="*/ 230756 h 2556892"/>
                <a:gd name="connsiteX89" fmla="*/ 1970387 w 2887263"/>
                <a:gd name="connsiteY89" fmla="*/ 230053 h 2556892"/>
                <a:gd name="connsiteX90" fmla="*/ 2020150 w 2887263"/>
                <a:gd name="connsiteY90" fmla="*/ 186624 h 2556892"/>
                <a:gd name="connsiteX91" fmla="*/ 2083131 w 2887263"/>
                <a:gd name="connsiteY91" fmla="*/ 93762 h 2556892"/>
                <a:gd name="connsiteX92" fmla="*/ 2088041 w 2887263"/>
                <a:gd name="connsiteY9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343326 w 2887263"/>
                <a:gd name="connsiteY15" fmla="*/ 146169 h 2556892"/>
                <a:gd name="connsiteX16" fmla="*/ 2510201 w 2887263"/>
                <a:gd name="connsiteY16" fmla="*/ 214666 h 2556892"/>
                <a:gd name="connsiteX17" fmla="*/ 2626968 w 2887263"/>
                <a:gd name="connsiteY17" fmla="*/ 296494 h 2556892"/>
                <a:gd name="connsiteX18" fmla="*/ 2693166 w 2887263"/>
                <a:gd name="connsiteY18" fmla="*/ 382460 h 2556892"/>
                <a:gd name="connsiteX19" fmla="*/ 2731322 w 2887263"/>
                <a:gd name="connsiteY19" fmla="*/ 459692 h 2556892"/>
                <a:gd name="connsiteX20" fmla="*/ 2762123 w 2887263"/>
                <a:gd name="connsiteY20" fmla="*/ 561747 h 2556892"/>
                <a:gd name="connsiteX21" fmla="*/ 2785108 w 2887263"/>
                <a:gd name="connsiteY21" fmla="*/ 666102 h 2556892"/>
                <a:gd name="connsiteX22" fmla="*/ 2804876 w 2887263"/>
                <a:gd name="connsiteY22" fmla="*/ 779650 h 2556892"/>
                <a:gd name="connsiteX23" fmla="*/ 2823264 w 2887263"/>
                <a:gd name="connsiteY23" fmla="*/ 882626 h 2556892"/>
                <a:gd name="connsiteX24" fmla="*/ 2830160 w 2887263"/>
                <a:gd name="connsiteY24" fmla="*/ 938251 h 2556892"/>
                <a:gd name="connsiteX25" fmla="*/ 2853145 w 2887263"/>
                <a:gd name="connsiteY25" fmla="*/ 1122135 h 2556892"/>
                <a:gd name="connsiteX26" fmla="*/ 2870614 w 2887263"/>
                <a:gd name="connsiteY26" fmla="*/ 1265565 h 2556892"/>
                <a:gd name="connsiteX27" fmla="*/ 2880728 w 2887263"/>
                <a:gd name="connsiteY27" fmla="*/ 1355208 h 2556892"/>
                <a:gd name="connsiteX28" fmla="*/ 2887164 w 2887263"/>
                <a:gd name="connsiteY28" fmla="*/ 1424625 h 2556892"/>
                <a:gd name="connsiteX29" fmla="*/ 2873373 w 2887263"/>
                <a:gd name="connsiteY29" fmla="*/ 1444852 h 2556892"/>
                <a:gd name="connsiteX30" fmla="*/ 2661446 w 2887263"/>
                <a:gd name="connsiteY30" fmla="*/ 1543690 h 2556892"/>
                <a:gd name="connsiteX31" fmla="*/ 2448600 w 2887263"/>
                <a:gd name="connsiteY31" fmla="*/ 1641608 h 2556892"/>
                <a:gd name="connsiteX32" fmla="*/ 2447681 w 2887263"/>
                <a:gd name="connsiteY32" fmla="*/ 1783659 h 2556892"/>
                <a:gd name="connsiteX33" fmla="*/ 2452278 w 2887263"/>
                <a:gd name="connsiteY33" fmla="*/ 2127522 h 2556892"/>
                <a:gd name="connsiteX34" fmla="*/ 2458714 w 2887263"/>
                <a:gd name="connsiteY34" fmla="*/ 2556892 h 2556892"/>
                <a:gd name="connsiteX35" fmla="*/ 1263006 w 2887263"/>
                <a:gd name="connsiteY35" fmla="*/ 2556892 h 2556892"/>
                <a:gd name="connsiteX36" fmla="*/ 1282774 w 2887263"/>
                <a:gd name="connsiteY36" fmla="*/ 2299914 h 2556892"/>
                <a:gd name="connsiteX37" fmla="*/ 1307598 w 2887263"/>
                <a:gd name="connsiteY37" fmla="*/ 2083390 h 2556892"/>
                <a:gd name="connsiteX38" fmla="*/ 1331503 w 2887263"/>
                <a:gd name="connsiteY38" fmla="*/ 1927088 h 2556892"/>
                <a:gd name="connsiteX39" fmla="*/ 1373796 w 2887263"/>
                <a:gd name="connsiteY39" fmla="*/ 1718839 h 2556892"/>
                <a:gd name="connsiteX40" fmla="*/ 1407355 w 2887263"/>
                <a:gd name="connsiteY40" fmla="*/ 1619082 h 2556892"/>
                <a:gd name="connsiteX41" fmla="*/ 1414711 w 2887263"/>
                <a:gd name="connsiteY41" fmla="*/ 1591040 h 2556892"/>
                <a:gd name="connsiteX42" fmla="*/ 1407355 w 2887263"/>
                <a:gd name="connsiteY42" fmla="*/ 1583225 h 2556892"/>
                <a:gd name="connsiteX43" fmla="*/ 1380692 w 2887263"/>
                <a:gd name="connsiteY43" fmla="*/ 1470596 h 2556892"/>
                <a:gd name="connsiteX44" fmla="*/ 1359086 w 2887263"/>
                <a:gd name="connsiteY44" fmla="*/ 1374516 h 2556892"/>
                <a:gd name="connsiteX45" fmla="*/ 1320470 w 2887263"/>
                <a:gd name="connsiteY45" fmla="*/ 1212698 h 2556892"/>
                <a:gd name="connsiteX46" fmla="*/ 1297484 w 2887263"/>
                <a:gd name="connsiteY46" fmla="*/ 1106964 h 2556892"/>
                <a:gd name="connsiteX47" fmla="*/ 1288750 w 2887263"/>
                <a:gd name="connsiteY47" fmla="*/ 1086737 h 2556892"/>
                <a:gd name="connsiteX48" fmla="*/ 1247836 w 2887263"/>
                <a:gd name="connsiteY48" fmla="*/ 1163969 h 2556892"/>
                <a:gd name="connsiteX49" fmla="*/ 1186694 w 2887263"/>
                <a:gd name="connsiteY49" fmla="*/ 1261887 h 2556892"/>
                <a:gd name="connsiteX50" fmla="*/ 1127391 w 2887263"/>
                <a:gd name="connsiteY50" fmla="*/ 1342336 h 2556892"/>
                <a:gd name="connsiteX51" fmla="*/ 962355 w 2887263"/>
                <a:gd name="connsiteY51" fmla="*/ 1506453 h 2556892"/>
                <a:gd name="connsiteX52" fmla="*/ 851105 w 2887263"/>
                <a:gd name="connsiteY52" fmla="*/ 1587362 h 2556892"/>
                <a:gd name="connsiteX53" fmla="*/ 766059 w 2887263"/>
                <a:gd name="connsiteY53" fmla="*/ 1636091 h 2556892"/>
                <a:gd name="connsiteX54" fmla="*/ 494829 w 2887263"/>
                <a:gd name="connsiteY54" fmla="*/ 1753318 h 2556892"/>
                <a:gd name="connsiteX55" fmla="*/ 387717 w 2887263"/>
                <a:gd name="connsiteY55" fmla="*/ 1777223 h 2556892"/>
                <a:gd name="connsiteX56" fmla="*/ 272789 w 2887263"/>
                <a:gd name="connsiteY56" fmla="*/ 1791474 h 2556892"/>
                <a:gd name="connsiteX57" fmla="*/ 104995 w 2887263"/>
                <a:gd name="connsiteY57" fmla="*/ 1804345 h 2556892"/>
                <a:gd name="connsiteX58" fmla="*/ 82929 w 2887263"/>
                <a:gd name="connsiteY58" fmla="*/ 1787336 h 2556892"/>
                <a:gd name="connsiteX59" fmla="*/ 77872 w 2887263"/>
                <a:gd name="connsiteY59" fmla="*/ 1783199 h 2556892"/>
                <a:gd name="connsiteX60" fmla="*/ 61322 w 2887263"/>
                <a:gd name="connsiteY60" fmla="*/ 1758374 h 2556892"/>
                <a:gd name="connsiteX61" fmla="*/ 15811 w 2887263"/>
                <a:gd name="connsiteY61" fmla="*/ 1637471 h 2556892"/>
                <a:gd name="connsiteX62" fmla="*/ 5237 w 2887263"/>
                <a:gd name="connsiteY62" fmla="*/ 1612646 h 2556892"/>
                <a:gd name="connsiteX63" fmla="*/ 1100 w 2887263"/>
                <a:gd name="connsiteY63" fmla="*/ 1591499 h 2556892"/>
                <a:gd name="connsiteX64" fmla="*/ 48450 w 2887263"/>
                <a:gd name="connsiteY64" fmla="*/ 1572192 h 2556892"/>
                <a:gd name="connsiteX65" fmla="*/ 308187 w 2887263"/>
                <a:gd name="connsiteY65" fmla="*/ 1484387 h 2556892"/>
                <a:gd name="connsiteX66" fmla="*/ 378063 w 2887263"/>
                <a:gd name="connsiteY66" fmla="*/ 1454506 h 2556892"/>
                <a:gd name="connsiteX67" fmla="*/ 418058 w 2887263"/>
                <a:gd name="connsiteY67" fmla="*/ 1438416 h 2556892"/>
                <a:gd name="connsiteX68" fmla="*/ 576658 w 2887263"/>
                <a:gd name="connsiteY68" fmla="*/ 1349692 h 2556892"/>
                <a:gd name="connsiteX69" fmla="*/ 783528 w 2887263"/>
                <a:gd name="connsiteY69" fmla="*/ 1212698 h 2556892"/>
                <a:gd name="connsiteX70" fmla="*/ 835935 w 2887263"/>
                <a:gd name="connsiteY70" fmla="*/ 1149718 h 2556892"/>
                <a:gd name="connsiteX71" fmla="*/ 888342 w 2887263"/>
                <a:gd name="connsiteY71" fmla="*/ 1050880 h 2556892"/>
                <a:gd name="connsiteX72" fmla="*/ 1003729 w 2887263"/>
                <a:gd name="connsiteY72" fmla="*/ 829759 h 2556892"/>
                <a:gd name="connsiteX73" fmla="*/ 1096131 w 2887263"/>
                <a:gd name="connsiteY73" fmla="*/ 622429 h 2556892"/>
                <a:gd name="connsiteX74" fmla="*/ 1145780 w 2887263"/>
                <a:gd name="connsiteY74" fmla="*/ 462450 h 2556892"/>
                <a:gd name="connsiteX75" fmla="*/ 1238182 w 2887263"/>
                <a:gd name="connsiteY75" fmla="*/ 327755 h 2556892"/>
                <a:gd name="connsiteX76" fmla="*/ 1398621 w 2887263"/>
                <a:gd name="connsiteY76" fmla="*/ 243628 h 2556892"/>
                <a:gd name="connsiteX77" fmla="*/ 1538832 w 2887263"/>
                <a:gd name="connsiteY77" fmla="*/ 170074 h 2556892"/>
                <a:gd name="connsiteX78" fmla="*/ 1593998 w 2887263"/>
                <a:gd name="connsiteY78" fmla="*/ 129160 h 2556892"/>
                <a:gd name="connsiteX79" fmla="*/ 1659736 w 2887263"/>
                <a:gd name="connsiteY79" fmla="*/ 58824 h 2556892"/>
                <a:gd name="connsiteX80" fmla="*/ 1666345 w 2887263"/>
                <a:gd name="connsiteY80" fmla="*/ 65002 h 2556892"/>
                <a:gd name="connsiteX81" fmla="*/ 1666461 w 2887263"/>
                <a:gd name="connsiteY81" fmla="*/ 62043 h 2556892"/>
                <a:gd name="connsiteX82" fmla="*/ 1661576 w 2887263"/>
                <a:gd name="connsiteY82" fmla="*/ 56066 h 2556892"/>
                <a:gd name="connsiteX83" fmla="*/ 1686860 w 2887263"/>
                <a:gd name="connsiteY83" fmla="*/ 48251 h 2556892"/>
                <a:gd name="connsiteX84" fmla="*/ 1778802 w 2887263"/>
                <a:gd name="connsiteY84" fmla="*/ 139274 h 2556892"/>
                <a:gd name="connsiteX85" fmla="*/ 1913038 w 2887263"/>
                <a:gd name="connsiteY85" fmla="*/ 215126 h 2556892"/>
                <a:gd name="connsiteX86" fmla="*/ 1956806 w 2887263"/>
                <a:gd name="connsiteY86" fmla="*/ 233819 h 2556892"/>
                <a:gd name="connsiteX87" fmla="*/ 1967743 w 2887263"/>
                <a:gd name="connsiteY87" fmla="*/ 230756 h 2556892"/>
                <a:gd name="connsiteX88" fmla="*/ 1970387 w 2887263"/>
                <a:gd name="connsiteY88" fmla="*/ 230053 h 2556892"/>
                <a:gd name="connsiteX89" fmla="*/ 2020150 w 2887263"/>
                <a:gd name="connsiteY89" fmla="*/ 186624 h 2556892"/>
                <a:gd name="connsiteX90" fmla="*/ 2083131 w 2887263"/>
                <a:gd name="connsiteY90" fmla="*/ 93762 h 2556892"/>
                <a:gd name="connsiteX91" fmla="*/ 2088041 w 2887263"/>
                <a:gd name="connsiteY9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61576 w 2887263"/>
                <a:gd name="connsiteY81" fmla="*/ 56066 h 2556892"/>
                <a:gd name="connsiteX82" fmla="*/ 1686860 w 2887263"/>
                <a:gd name="connsiteY82" fmla="*/ 48251 h 2556892"/>
                <a:gd name="connsiteX83" fmla="*/ 1778802 w 2887263"/>
                <a:gd name="connsiteY83" fmla="*/ 139274 h 2556892"/>
                <a:gd name="connsiteX84" fmla="*/ 1913038 w 2887263"/>
                <a:gd name="connsiteY84" fmla="*/ 215126 h 2556892"/>
                <a:gd name="connsiteX85" fmla="*/ 1956806 w 2887263"/>
                <a:gd name="connsiteY85" fmla="*/ 233819 h 2556892"/>
                <a:gd name="connsiteX86" fmla="*/ 1967743 w 2887263"/>
                <a:gd name="connsiteY86" fmla="*/ 230756 h 2556892"/>
                <a:gd name="connsiteX87" fmla="*/ 1970387 w 2887263"/>
                <a:gd name="connsiteY87" fmla="*/ 230053 h 2556892"/>
                <a:gd name="connsiteX88" fmla="*/ 2020150 w 2887263"/>
                <a:gd name="connsiteY88" fmla="*/ 186624 h 2556892"/>
                <a:gd name="connsiteX89" fmla="*/ 2083131 w 2887263"/>
                <a:gd name="connsiteY89" fmla="*/ 93762 h 2556892"/>
                <a:gd name="connsiteX90" fmla="*/ 2088041 w 2887263"/>
                <a:gd name="connsiteY9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86860 w 2887263"/>
                <a:gd name="connsiteY81" fmla="*/ 48251 h 2556892"/>
                <a:gd name="connsiteX82" fmla="*/ 1778802 w 2887263"/>
                <a:gd name="connsiteY82" fmla="*/ 139274 h 2556892"/>
                <a:gd name="connsiteX83" fmla="*/ 1913038 w 2887263"/>
                <a:gd name="connsiteY83" fmla="*/ 215126 h 2556892"/>
                <a:gd name="connsiteX84" fmla="*/ 1956806 w 2887263"/>
                <a:gd name="connsiteY84" fmla="*/ 233819 h 2556892"/>
                <a:gd name="connsiteX85" fmla="*/ 1967743 w 2887263"/>
                <a:gd name="connsiteY85" fmla="*/ 230756 h 2556892"/>
                <a:gd name="connsiteX86" fmla="*/ 1970387 w 2887263"/>
                <a:gd name="connsiteY86" fmla="*/ 230053 h 2556892"/>
                <a:gd name="connsiteX87" fmla="*/ 2020150 w 2887263"/>
                <a:gd name="connsiteY87" fmla="*/ 186624 h 2556892"/>
                <a:gd name="connsiteX88" fmla="*/ 2083131 w 2887263"/>
                <a:gd name="connsiteY88" fmla="*/ 93762 h 2556892"/>
                <a:gd name="connsiteX89" fmla="*/ 2088041 w 2887263"/>
                <a:gd name="connsiteY8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86860 w 2887263"/>
                <a:gd name="connsiteY80" fmla="*/ 48251 h 2556892"/>
                <a:gd name="connsiteX81" fmla="*/ 1778802 w 2887263"/>
                <a:gd name="connsiteY81" fmla="*/ 139274 h 2556892"/>
                <a:gd name="connsiteX82" fmla="*/ 1913038 w 2887263"/>
                <a:gd name="connsiteY82" fmla="*/ 215126 h 2556892"/>
                <a:gd name="connsiteX83" fmla="*/ 1956806 w 2887263"/>
                <a:gd name="connsiteY83" fmla="*/ 233819 h 2556892"/>
                <a:gd name="connsiteX84" fmla="*/ 1967743 w 2887263"/>
                <a:gd name="connsiteY84" fmla="*/ 230756 h 2556892"/>
                <a:gd name="connsiteX85" fmla="*/ 1970387 w 2887263"/>
                <a:gd name="connsiteY85" fmla="*/ 230053 h 2556892"/>
                <a:gd name="connsiteX86" fmla="*/ 2020150 w 2887263"/>
                <a:gd name="connsiteY86" fmla="*/ 186624 h 2556892"/>
                <a:gd name="connsiteX87" fmla="*/ 2083131 w 2887263"/>
                <a:gd name="connsiteY87" fmla="*/ 93762 h 2556892"/>
                <a:gd name="connsiteX88" fmla="*/ 2088041 w 2887263"/>
                <a:gd name="connsiteY88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6860 w 2887263"/>
                <a:gd name="connsiteY79" fmla="*/ 48251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4362 w 2887263"/>
                <a:gd name="connsiteY79" fmla="*/ 35759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888342 w 2887263"/>
                <a:gd name="connsiteY69" fmla="*/ 1050880 h 2556892"/>
                <a:gd name="connsiteX70" fmla="*/ 1003729 w 2887263"/>
                <a:gd name="connsiteY70" fmla="*/ 829759 h 2556892"/>
                <a:gd name="connsiteX71" fmla="*/ 1096131 w 2887263"/>
                <a:gd name="connsiteY71" fmla="*/ 622429 h 2556892"/>
                <a:gd name="connsiteX72" fmla="*/ 1145780 w 2887263"/>
                <a:gd name="connsiteY72" fmla="*/ 462450 h 2556892"/>
                <a:gd name="connsiteX73" fmla="*/ 1238182 w 2887263"/>
                <a:gd name="connsiteY73" fmla="*/ 327755 h 2556892"/>
                <a:gd name="connsiteX74" fmla="*/ 1398621 w 2887263"/>
                <a:gd name="connsiteY74" fmla="*/ 243628 h 2556892"/>
                <a:gd name="connsiteX75" fmla="*/ 1538832 w 2887263"/>
                <a:gd name="connsiteY75" fmla="*/ 170074 h 2556892"/>
                <a:gd name="connsiteX76" fmla="*/ 1593998 w 2887263"/>
                <a:gd name="connsiteY76" fmla="*/ 129160 h 2556892"/>
                <a:gd name="connsiteX77" fmla="*/ 1684362 w 2887263"/>
                <a:gd name="connsiteY77" fmla="*/ 35759 h 2556892"/>
                <a:gd name="connsiteX78" fmla="*/ 1778802 w 2887263"/>
                <a:gd name="connsiteY78" fmla="*/ 139274 h 2556892"/>
                <a:gd name="connsiteX79" fmla="*/ 1913038 w 2887263"/>
                <a:gd name="connsiteY79" fmla="*/ 215126 h 2556892"/>
                <a:gd name="connsiteX80" fmla="*/ 1956806 w 2887263"/>
                <a:gd name="connsiteY80" fmla="*/ 233819 h 2556892"/>
                <a:gd name="connsiteX81" fmla="*/ 1967743 w 2887263"/>
                <a:gd name="connsiteY81" fmla="*/ 230756 h 2556892"/>
                <a:gd name="connsiteX82" fmla="*/ 1970387 w 2887263"/>
                <a:gd name="connsiteY82" fmla="*/ 230053 h 2556892"/>
                <a:gd name="connsiteX83" fmla="*/ 2020150 w 2887263"/>
                <a:gd name="connsiteY83" fmla="*/ 186624 h 2556892"/>
                <a:gd name="connsiteX84" fmla="*/ 2083131 w 2887263"/>
                <a:gd name="connsiteY84" fmla="*/ 93762 h 2556892"/>
                <a:gd name="connsiteX85" fmla="*/ 2088041 w 2887263"/>
                <a:gd name="connsiteY85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096131 w 2887263"/>
                <a:gd name="connsiteY70" fmla="*/ 622429 h 2556892"/>
                <a:gd name="connsiteX71" fmla="*/ 1145780 w 2887263"/>
                <a:gd name="connsiteY71" fmla="*/ 462450 h 2556892"/>
                <a:gd name="connsiteX72" fmla="*/ 1238182 w 2887263"/>
                <a:gd name="connsiteY72" fmla="*/ 327755 h 2556892"/>
                <a:gd name="connsiteX73" fmla="*/ 1398621 w 2887263"/>
                <a:gd name="connsiteY73" fmla="*/ 243628 h 2556892"/>
                <a:gd name="connsiteX74" fmla="*/ 1538832 w 2887263"/>
                <a:gd name="connsiteY74" fmla="*/ 170074 h 2556892"/>
                <a:gd name="connsiteX75" fmla="*/ 1593998 w 2887263"/>
                <a:gd name="connsiteY75" fmla="*/ 129160 h 2556892"/>
                <a:gd name="connsiteX76" fmla="*/ 1684362 w 2887263"/>
                <a:gd name="connsiteY76" fmla="*/ 35759 h 2556892"/>
                <a:gd name="connsiteX77" fmla="*/ 1778802 w 2887263"/>
                <a:gd name="connsiteY77" fmla="*/ 139274 h 2556892"/>
                <a:gd name="connsiteX78" fmla="*/ 1913038 w 2887263"/>
                <a:gd name="connsiteY78" fmla="*/ 215126 h 2556892"/>
                <a:gd name="connsiteX79" fmla="*/ 1956806 w 2887263"/>
                <a:gd name="connsiteY79" fmla="*/ 233819 h 2556892"/>
                <a:gd name="connsiteX80" fmla="*/ 1967743 w 2887263"/>
                <a:gd name="connsiteY80" fmla="*/ 230756 h 2556892"/>
                <a:gd name="connsiteX81" fmla="*/ 1970387 w 2887263"/>
                <a:gd name="connsiteY81" fmla="*/ 230053 h 2556892"/>
                <a:gd name="connsiteX82" fmla="*/ 2020150 w 2887263"/>
                <a:gd name="connsiteY82" fmla="*/ 186624 h 2556892"/>
                <a:gd name="connsiteX83" fmla="*/ 2083131 w 2887263"/>
                <a:gd name="connsiteY83" fmla="*/ 93762 h 2556892"/>
                <a:gd name="connsiteX84" fmla="*/ 2088041 w 2887263"/>
                <a:gd name="connsiteY84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86694 w 2887263"/>
                <a:gd name="connsiteY47" fmla="*/ 1261887 h 2556892"/>
                <a:gd name="connsiteX48" fmla="*/ 1127391 w 2887263"/>
                <a:gd name="connsiteY48" fmla="*/ 1342336 h 2556892"/>
                <a:gd name="connsiteX49" fmla="*/ 962355 w 2887263"/>
                <a:gd name="connsiteY49" fmla="*/ 1506453 h 2556892"/>
                <a:gd name="connsiteX50" fmla="*/ 851105 w 2887263"/>
                <a:gd name="connsiteY50" fmla="*/ 1587362 h 2556892"/>
                <a:gd name="connsiteX51" fmla="*/ 766059 w 2887263"/>
                <a:gd name="connsiteY51" fmla="*/ 1636091 h 2556892"/>
                <a:gd name="connsiteX52" fmla="*/ 494829 w 2887263"/>
                <a:gd name="connsiteY52" fmla="*/ 1753318 h 2556892"/>
                <a:gd name="connsiteX53" fmla="*/ 387717 w 2887263"/>
                <a:gd name="connsiteY53" fmla="*/ 1777223 h 2556892"/>
                <a:gd name="connsiteX54" fmla="*/ 272789 w 2887263"/>
                <a:gd name="connsiteY54" fmla="*/ 1791474 h 2556892"/>
                <a:gd name="connsiteX55" fmla="*/ 104995 w 2887263"/>
                <a:gd name="connsiteY55" fmla="*/ 1804345 h 2556892"/>
                <a:gd name="connsiteX56" fmla="*/ 82929 w 2887263"/>
                <a:gd name="connsiteY56" fmla="*/ 1787336 h 2556892"/>
                <a:gd name="connsiteX57" fmla="*/ 77872 w 2887263"/>
                <a:gd name="connsiteY57" fmla="*/ 1783199 h 2556892"/>
                <a:gd name="connsiteX58" fmla="*/ 61322 w 2887263"/>
                <a:gd name="connsiteY58" fmla="*/ 1758374 h 2556892"/>
                <a:gd name="connsiteX59" fmla="*/ 15811 w 2887263"/>
                <a:gd name="connsiteY59" fmla="*/ 1637471 h 2556892"/>
                <a:gd name="connsiteX60" fmla="*/ 5237 w 2887263"/>
                <a:gd name="connsiteY60" fmla="*/ 1612646 h 2556892"/>
                <a:gd name="connsiteX61" fmla="*/ 1100 w 2887263"/>
                <a:gd name="connsiteY61" fmla="*/ 1591499 h 2556892"/>
                <a:gd name="connsiteX62" fmla="*/ 48450 w 2887263"/>
                <a:gd name="connsiteY62" fmla="*/ 1572192 h 2556892"/>
                <a:gd name="connsiteX63" fmla="*/ 308187 w 2887263"/>
                <a:gd name="connsiteY63" fmla="*/ 1484387 h 2556892"/>
                <a:gd name="connsiteX64" fmla="*/ 418058 w 2887263"/>
                <a:gd name="connsiteY64" fmla="*/ 1438416 h 2556892"/>
                <a:gd name="connsiteX65" fmla="*/ 576658 w 2887263"/>
                <a:gd name="connsiteY65" fmla="*/ 1349692 h 2556892"/>
                <a:gd name="connsiteX66" fmla="*/ 783528 w 2887263"/>
                <a:gd name="connsiteY66" fmla="*/ 1212698 h 2556892"/>
                <a:gd name="connsiteX67" fmla="*/ 835935 w 2887263"/>
                <a:gd name="connsiteY67" fmla="*/ 1149718 h 2556892"/>
                <a:gd name="connsiteX68" fmla="*/ 1003729 w 2887263"/>
                <a:gd name="connsiteY68" fmla="*/ 829759 h 2556892"/>
                <a:gd name="connsiteX69" fmla="*/ 1145780 w 2887263"/>
                <a:gd name="connsiteY69" fmla="*/ 462450 h 2556892"/>
                <a:gd name="connsiteX70" fmla="*/ 1238182 w 2887263"/>
                <a:gd name="connsiteY70" fmla="*/ 327755 h 2556892"/>
                <a:gd name="connsiteX71" fmla="*/ 1398621 w 2887263"/>
                <a:gd name="connsiteY71" fmla="*/ 243628 h 2556892"/>
                <a:gd name="connsiteX72" fmla="*/ 1538832 w 2887263"/>
                <a:gd name="connsiteY72" fmla="*/ 170074 h 2556892"/>
                <a:gd name="connsiteX73" fmla="*/ 1593998 w 2887263"/>
                <a:gd name="connsiteY73" fmla="*/ 129160 h 2556892"/>
                <a:gd name="connsiteX74" fmla="*/ 1684362 w 2887263"/>
                <a:gd name="connsiteY74" fmla="*/ 35759 h 2556892"/>
                <a:gd name="connsiteX75" fmla="*/ 1778802 w 2887263"/>
                <a:gd name="connsiteY75" fmla="*/ 139274 h 2556892"/>
                <a:gd name="connsiteX76" fmla="*/ 1913038 w 2887263"/>
                <a:gd name="connsiteY76" fmla="*/ 215126 h 2556892"/>
                <a:gd name="connsiteX77" fmla="*/ 1956806 w 2887263"/>
                <a:gd name="connsiteY77" fmla="*/ 233819 h 2556892"/>
                <a:gd name="connsiteX78" fmla="*/ 1967743 w 2887263"/>
                <a:gd name="connsiteY78" fmla="*/ 230756 h 2556892"/>
                <a:gd name="connsiteX79" fmla="*/ 1970387 w 2887263"/>
                <a:gd name="connsiteY79" fmla="*/ 230053 h 2556892"/>
                <a:gd name="connsiteX80" fmla="*/ 2020150 w 2887263"/>
                <a:gd name="connsiteY80" fmla="*/ 186624 h 2556892"/>
                <a:gd name="connsiteX81" fmla="*/ 2083131 w 2887263"/>
                <a:gd name="connsiteY81" fmla="*/ 93762 h 2556892"/>
                <a:gd name="connsiteX82" fmla="*/ 2088041 w 2887263"/>
                <a:gd name="connsiteY8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851105 w 2887263"/>
                <a:gd name="connsiteY49" fmla="*/ 1587362 h 2556892"/>
                <a:gd name="connsiteX50" fmla="*/ 766059 w 2887263"/>
                <a:gd name="connsiteY50" fmla="*/ 1636091 h 2556892"/>
                <a:gd name="connsiteX51" fmla="*/ 494829 w 2887263"/>
                <a:gd name="connsiteY51" fmla="*/ 1753318 h 2556892"/>
                <a:gd name="connsiteX52" fmla="*/ 387717 w 2887263"/>
                <a:gd name="connsiteY52" fmla="*/ 1777223 h 2556892"/>
                <a:gd name="connsiteX53" fmla="*/ 272789 w 2887263"/>
                <a:gd name="connsiteY53" fmla="*/ 1791474 h 2556892"/>
                <a:gd name="connsiteX54" fmla="*/ 104995 w 2887263"/>
                <a:gd name="connsiteY54" fmla="*/ 1804345 h 2556892"/>
                <a:gd name="connsiteX55" fmla="*/ 82929 w 2887263"/>
                <a:gd name="connsiteY55" fmla="*/ 1787336 h 2556892"/>
                <a:gd name="connsiteX56" fmla="*/ 77872 w 2887263"/>
                <a:gd name="connsiteY56" fmla="*/ 1783199 h 2556892"/>
                <a:gd name="connsiteX57" fmla="*/ 61322 w 2887263"/>
                <a:gd name="connsiteY57" fmla="*/ 1758374 h 2556892"/>
                <a:gd name="connsiteX58" fmla="*/ 15811 w 2887263"/>
                <a:gd name="connsiteY58" fmla="*/ 1637471 h 2556892"/>
                <a:gd name="connsiteX59" fmla="*/ 5237 w 2887263"/>
                <a:gd name="connsiteY59" fmla="*/ 1612646 h 2556892"/>
                <a:gd name="connsiteX60" fmla="*/ 1100 w 2887263"/>
                <a:gd name="connsiteY60" fmla="*/ 1591499 h 2556892"/>
                <a:gd name="connsiteX61" fmla="*/ 48450 w 2887263"/>
                <a:gd name="connsiteY61" fmla="*/ 1572192 h 2556892"/>
                <a:gd name="connsiteX62" fmla="*/ 308187 w 2887263"/>
                <a:gd name="connsiteY62" fmla="*/ 1484387 h 2556892"/>
                <a:gd name="connsiteX63" fmla="*/ 418058 w 2887263"/>
                <a:gd name="connsiteY63" fmla="*/ 1438416 h 2556892"/>
                <a:gd name="connsiteX64" fmla="*/ 576658 w 2887263"/>
                <a:gd name="connsiteY64" fmla="*/ 1349692 h 2556892"/>
                <a:gd name="connsiteX65" fmla="*/ 783528 w 2887263"/>
                <a:gd name="connsiteY65" fmla="*/ 1212698 h 2556892"/>
                <a:gd name="connsiteX66" fmla="*/ 835935 w 2887263"/>
                <a:gd name="connsiteY66" fmla="*/ 1149718 h 2556892"/>
                <a:gd name="connsiteX67" fmla="*/ 1003729 w 2887263"/>
                <a:gd name="connsiteY67" fmla="*/ 829759 h 2556892"/>
                <a:gd name="connsiteX68" fmla="*/ 1145780 w 2887263"/>
                <a:gd name="connsiteY68" fmla="*/ 462450 h 2556892"/>
                <a:gd name="connsiteX69" fmla="*/ 1238182 w 2887263"/>
                <a:gd name="connsiteY69" fmla="*/ 327755 h 2556892"/>
                <a:gd name="connsiteX70" fmla="*/ 1398621 w 2887263"/>
                <a:gd name="connsiteY70" fmla="*/ 243628 h 2556892"/>
                <a:gd name="connsiteX71" fmla="*/ 1538832 w 2887263"/>
                <a:gd name="connsiteY71" fmla="*/ 170074 h 2556892"/>
                <a:gd name="connsiteX72" fmla="*/ 1593998 w 2887263"/>
                <a:gd name="connsiteY72" fmla="*/ 129160 h 2556892"/>
                <a:gd name="connsiteX73" fmla="*/ 1684362 w 2887263"/>
                <a:gd name="connsiteY73" fmla="*/ 35759 h 2556892"/>
                <a:gd name="connsiteX74" fmla="*/ 1778802 w 2887263"/>
                <a:gd name="connsiteY74" fmla="*/ 139274 h 2556892"/>
                <a:gd name="connsiteX75" fmla="*/ 1913038 w 2887263"/>
                <a:gd name="connsiteY75" fmla="*/ 215126 h 2556892"/>
                <a:gd name="connsiteX76" fmla="*/ 1956806 w 2887263"/>
                <a:gd name="connsiteY76" fmla="*/ 233819 h 2556892"/>
                <a:gd name="connsiteX77" fmla="*/ 1967743 w 2887263"/>
                <a:gd name="connsiteY77" fmla="*/ 230756 h 2556892"/>
                <a:gd name="connsiteX78" fmla="*/ 1970387 w 2887263"/>
                <a:gd name="connsiteY78" fmla="*/ 230053 h 2556892"/>
                <a:gd name="connsiteX79" fmla="*/ 2020150 w 2887263"/>
                <a:gd name="connsiteY79" fmla="*/ 186624 h 2556892"/>
                <a:gd name="connsiteX80" fmla="*/ 2083131 w 2887263"/>
                <a:gd name="connsiteY80" fmla="*/ 93762 h 2556892"/>
                <a:gd name="connsiteX81" fmla="*/ 2088041 w 2887263"/>
                <a:gd name="connsiteY8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387717 w 2887263"/>
                <a:gd name="connsiteY51" fmla="*/ 1777223 h 2556892"/>
                <a:gd name="connsiteX52" fmla="*/ 272789 w 2887263"/>
                <a:gd name="connsiteY52" fmla="*/ 1791474 h 2556892"/>
                <a:gd name="connsiteX53" fmla="*/ 104995 w 2887263"/>
                <a:gd name="connsiteY53" fmla="*/ 1804345 h 2556892"/>
                <a:gd name="connsiteX54" fmla="*/ 82929 w 2887263"/>
                <a:gd name="connsiteY54" fmla="*/ 1787336 h 2556892"/>
                <a:gd name="connsiteX55" fmla="*/ 77872 w 2887263"/>
                <a:gd name="connsiteY55" fmla="*/ 1783199 h 2556892"/>
                <a:gd name="connsiteX56" fmla="*/ 61322 w 2887263"/>
                <a:gd name="connsiteY56" fmla="*/ 1758374 h 2556892"/>
                <a:gd name="connsiteX57" fmla="*/ 15811 w 2887263"/>
                <a:gd name="connsiteY57" fmla="*/ 1637471 h 2556892"/>
                <a:gd name="connsiteX58" fmla="*/ 5237 w 2887263"/>
                <a:gd name="connsiteY58" fmla="*/ 1612646 h 2556892"/>
                <a:gd name="connsiteX59" fmla="*/ 1100 w 2887263"/>
                <a:gd name="connsiteY59" fmla="*/ 1591499 h 2556892"/>
                <a:gd name="connsiteX60" fmla="*/ 48450 w 2887263"/>
                <a:gd name="connsiteY60" fmla="*/ 1572192 h 2556892"/>
                <a:gd name="connsiteX61" fmla="*/ 308187 w 2887263"/>
                <a:gd name="connsiteY61" fmla="*/ 1484387 h 2556892"/>
                <a:gd name="connsiteX62" fmla="*/ 418058 w 2887263"/>
                <a:gd name="connsiteY62" fmla="*/ 1438416 h 2556892"/>
                <a:gd name="connsiteX63" fmla="*/ 576658 w 2887263"/>
                <a:gd name="connsiteY63" fmla="*/ 1349692 h 2556892"/>
                <a:gd name="connsiteX64" fmla="*/ 783528 w 2887263"/>
                <a:gd name="connsiteY64" fmla="*/ 1212698 h 2556892"/>
                <a:gd name="connsiteX65" fmla="*/ 835935 w 2887263"/>
                <a:gd name="connsiteY65" fmla="*/ 1149718 h 2556892"/>
                <a:gd name="connsiteX66" fmla="*/ 1003729 w 2887263"/>
                <a:gd name="connsiteY66" fmla="*/ 829759 h 2556892"/>
                <a:gd name="connsiteX67" fmla="*/ 1145780 w 2887263"/>
                <a:gd name="connsiteY67" fmla="*/ 462450 h 2556892"/>
                <a:gd name="connsiteX68" fmla="*/ 1238182 w 2887263"/>
                <a:gd name="connsiteY68" fmla="*/ 327755 h 2556892"/>
                <a:gd name="connsiteX69" fmla="*/ 1398621 w 2887263"/>
                <a:gd name="connsiteY69" fmla="*/ 243628 h 2556892"/>
                <a:gd name="connsiteX70" fmla="*/ 1538832 w 2887263"/>
                <a:gd name="connsiteY70" fmla="*/ 170074 h 2556892"/>
                <a:gd name="connsiteX71" fmla="*/ 1593998 w 2887263"/>
                <a:gd name="connsiteY71" fmla="*/ 129160 h 2556892"/>
                <a:gd name="connsiteX72" fmla="*/ 1684362 w 2887263"/>
                <a:gd name="connsiteY72" fmla="*/ 35759 h 2556892"/>
                <a:gd name="connsiteX73" fmla="*/ 1778802 w 2887263"/>
                <a:gd name="connsiteY73" fmla="*/ 139274 h 2556892"/>
                <a:gd name="connsiteX74" fmla="*/ 1913038 w 2887263"/>
                <a:gd name="connsiteY74" fmla="*/ 215126 h 2556892"/>
                <a:gd name="connsiteX75" fmla="*/ 1956806 w 2887263"/>
                <a:gd name="connsiteY75" fmla="*/ 233819 h 2556892"/>
                <a:gd name="connsiteX76" fmla="*/ 1967743 w 2887263"/>
                <a:gd name="connsiteY76" fmla="*/ 230756 h 2556892"/>
                <a:gd name="connsiteX77" fmla="*/ 1970387 w 2887263"/>
                <a:gd name="connsiteY77" fmla="*/ 230053 h 2556892"/>
                <a:gd name="connsiteX78" fmla="*/ 2020150 w 2887263"/>
                <a:gd name="connsiteY78" fmla="*/ 186624 h 2556892"/>
                <a:gd name="connsiteX79" fmla="*/ 2083131 w 2887263"/>
                <a:gd name="connsiteY79" fmla="*/ 93762 h 2556892"/>
                <a:gd name="connsiteX80" fmla="*/ 2088041 w 2887263"/>
                <a:gd name="connsiteY8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15811 w 2887263"/>
                <a:gd name="connsiteY56" fmla="*/ 1637471 h 2556892"/>
                <a:gd name="connsiteX57" fmla="*/ 5237 w 2887263"/>
                <a:gd name="connsiteY57" fmla="*/ 1612646 h 2556892"/>
                <a:gd name="connsiteX58" fmla="*/ 1100 w 2887263"/>
                <a:gd name="connsiteY58" fmla="*/ 1591499 h 2556892"/>
                <a:gd name="connsiteX59" fmla="*/ 48450 w 2887263"/>
                <a:gd name="connsiteY59" fmla="*/ 1572192 h 2556892"/>
                <a:gd name="connsiteX60" fmla="*/ 308187 w 2887263"/>
                <a:gd name="connsiteY60" fmla="*/ 1484387 h 2556892"/>
                <a:gd name="connsiteX61" fmla="*/ 418058 w 2887263"/>
                <a:gd name="connsiteY61" fmla="*/ 1438416 h 2556892"/>
                <a:gd name="connsiteX62" fmla="*/ 576658 w 2887263"/>
                <a:gd name="connsiteY62" fmla="*/ 1349692 h 2556892"/>
                <a:gd name="connsiteX63" fmla="*/ 783528 w 2887263"/>
                <a:gd name="connsiteY63" fmla="*/ 1212698 h 2556892"/>
                <a:gd name="connsiteX64" fmla="*/ 835935 w 2887263"/>
                <a:gd name="connsiteY64" fmla="*/ 1149718 h 2556892"/>
                <a:gd name="connsiteX65" fmla="*/ 1003729 w 2887263"/>
                <a:gd name="connsiteY65" fmla="*/ 829759 h 2556892"/>
                <a:gd name="connsiteX66" fmla="*/ 1145780 w 2887263"/>
                <a:gd name="connsiteY66" fmla="*/ 462450 h 2556892"/>
                <a:gd name="connsiteX67" fmla="*/ 1238182 w 2887263"/>
                <a:gd name="connsiteY67" fmla="*/ 327755 h 2556892"/>
                <a:gd name="connsiteX68" fmla="*/ 1398621 w 2887263"/>
                <a:gd name="connsiteY68" fmla="*/ 243628 h 2556892"/>
                <a:gd name="connsiteX69" fmla="*/ 1538832 w 2887263"/>
                <a:gd name="connsiteY69" fmla="*/ 170074 h 2556892"/>
                <a:gd name="connsiteX70" fmla="*/ 1593998 w 2887263"/>
                <a:gd name="connsiteY70" fmla="*/ 129160 h 2556892"/>
                <a:gd name="connsiteX71" fmla="*/ 1684362 w 2887263"/>
                <a:gd name="connsiteY71" fmla="*/ 35759 h 2556892"/>
                <a:gd name="connsiteX72" fmla="*/ 1778802 w 2887263"/>
                <a:gd name="connsiteY72" fmla="*/ 139274 h 2556892"/>
                <a:gd name="connsiteX73" fmla="*/ 1913038 w 2887263"/>
                <a:gd name="connsiteY73" fmla="*/ 215126 h 2556892"/>
                <a:gd name="connsiteX74" fmla="*/ 1956806 w 2887263"/>
                <a:gd name="connsiteY74" fmla="*/ 233819 h 2556892"/>
                <a:gd name="connsiteX75" fmla="*/ 1967743 w 2887263"/>
                <a:gd name="connsiteY75" fmla="*/ 230756 h 2556892"/>
                <a:gd name="connsiteX76" fmla="*/ 1970387 w 2887263"/>
                <a:gd name="connsiteY76" fmla="*/ 230053 h 2556892"/>
                <a:gd name="connsiteX77" fmla="*/ 2020150 w 2887263"/>
                <a:gd name="connsiteY77" fmla="*/ 186624 h 2556892"/>
                <a:gd name="connsiteX78" fmla="*/ 2083131 w 2887263"/>
                <a:gd name="connsiteY78" fmla="*/ 93762 h 2556892"/>
                <a:gd name="connsiteX79" fmla="*/ 2088041 w 2887263"/>
                <a:gd name="connsiteY7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5237 w 2887263"/>
                <a:gd name="connsiteY56" fmla="*/ 1612646 h 2556892"/>
                <a:gd name="connsiteX57" fmla="*/ 1100 w 2887263"/>
                <a:gd name="connsiteY57" fmla="*/ 1591499 h 2556892"/>
                <a:gd name="connsiteX58" fmla="*/ 48450 w 2887263"/>
                <a:gd name="connsiteY58" fmla="*/ 1572192 h 2556892"/>
                <a:gd name="connsiteX59" fmla="*/ 308187 w 2887263"/>
                <a:gd name="connsiteY59" fmla="*/ 1484387 h 2556892"/>
                <a:gd name="connsiteX60" fmla="*/ 418058 w 2887263"/>
                <a:gd name="connsiteY60" fmla="*/ 1438416 h 2556892"/>
                <a:gd name="connsiteX61" fmla="*/ 576658 w 2887263"/>
                <a:gd name="connsiteY61" fmla="*/ 1349692 h 2556892"/>
                <a:gd name="connsiteX62" fmla="*/ 783528 w 2887263"/>
                <a:gd name="connsiteY62" fmla="*/ 1212698 h 2556892"/>
                <a:gd name="connsiteX63" fmla="*/ 835935 w 2887263"/>
                <a:gd name="connsiteY63" fmla="*/ 1149718 h 2556892"/>
                <a:gd name="connsiteX64" fmla="*/ 1003729 w 2887263"/>
                <a:gd name="connsiteY64" fmla="*/ 829759 h 2556892"/>
                <a:gd name="connsiteX65" fmla="*/ 1145780 w 2887263"/>
                <a:gd name="connsiteY65" fmla="*/ 462450 h 2556892"/>
                <a:gd name="connsiteX66" fmla="*/ 1238182 w 2887263"/>
                <a:gd name="connsiteY66" fmla="*/ 327755 h 2556892"/>
                <a:gd name="connsiteX67" fmla="*/ 1398621 w 2887263"/>
                <a:gd name="connsiteY67" fmla="*/ 243628 h 2556892"/>
                <a:gd name="connsiteX68" fmla="*/ 1538832 w 2887263"/>
                <a:gd name="connsiteY68" fmla="*/ 170074 h 2556892"/>
                <a:gd name="connsiteX69" fmla="*/ 1593998 w 2887263"/>
                <a:gd name="connsiteY69" fmla="*/ 129160 h 2556892"/>
                <a:gd name="connsiteX70" fmla="*/ 1684362 w 2887263"/>
                <a:gd name="connsiteY70" fmla="*/ 35759 h 2556892"/>
                <a:gd name="connsiteX71" fmla="*/ 1778802 w 2887263"/>
                <a:gd name="connsiteY71" fmla="*/ 139274 h 2556892"/>
                <a:gd name="connsiteX72" fmla="*/ 1913038 w 2887263"/>
                <a:gd name="connsiteY72" fmla="*/ 215126 h 2556892"/>
                <a:gd name="connsiteX73" fmla="*/ 1956806 w 2887263"/>
                <a:gd name="connsiteY73" fmla="*/ 233819 h 2556892"/>
                <a:gd name="connsiteX74" fmla="*/ 1967743 w 2887263"/>
                <a:gd name="connsiteY74" fmla="*/ 230756 h 2556892"/>
                <a:gd name="connsiteX75" fmla="*/ 1970387 w 2887263"/>
                <a:gd name="connsiteY75" fmla="*/ 230053 h 2556892"/>
                <a:gd name="connsiteX76" fmla="*/ 2020150 w 2887263"/>
                <a:gd name="connsiteY76" fmla="*/ 186624 h 2556892"/>
                <a:gd name="connsiteX77" fmla="*/ 2083131 w 2887263"/>
                <a:gd name="connsiteY77" fmla="*/ 93762 h 2556892"/>
                <a:gd name="connsiteX78" fmla="*/ 2088041 w 2887263"/>
                <a:gd name="connsiteY7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60222 w 2886163"/>
                <a:gd name="connsiteY55" fmla="*/ 1758374 h 2556892"/>
                <a:gd name="connsiteX56" fmla="*/ 0 w 2886163"/>
                <a:gd name="connsiteY56" fmla="*/ 1591499 h 2556892"/>
                <a:gd name="connsiteX57" fmla="*/ 47350 w 2886163"/>
                <a:gd name="connsiteY57" fmla="*/ 1572192 h 2556892"/>
                <a:gd name="connsiteX58" fmla="*/ 307087 w 2886163"/>
                <a:gd name="connsiteY58" fmla="*/ 1484387 h 2556892"/>
                <a:gd name="connsiteX59" fmla="*/ 416958 w 2886163"/>
                <a:gd name="connsiteY59" fmla="*/ 1438416 h 2556892"/>
                <a:gd name="connsiteX60" fmla="*/ 575558 w 2886163"/>
                <a:gd name="connsiteY60" fmla="*/ 1349692 h 2556892"/>
                <a:gd name="connsiteX61" fmla="*/ 782428 w 2886163"/>
                <a:gd name="connsiteY61" fmla="*/ 1212698 h 2556892"/>
                <a:gd name="connsiteX62" fmla="*/ 834835 w 2886163"/>
                <a:gd name="connsiteY62" fmla="*/ 1149718 h 2556892"/>
                <a:gd name="connsiteX63" fmla="*/ 1002629 w 2886163"/>
                <a:gd name="connsiteY63" fmla="*/ 829759 h 2556892"/>
                <a:gd name="connsiteX64" fmla="*/ 1144680 w 2886163"/>
                <a:gd name="connsiteY64" fmla="*/ 462450 h 2556892"/>
                <a:gd name="connsiteX65" fmla="*/ 1237082 w 2886163"/>
                <a:gd name="connsiteY65" fmla="*/ 327755 h 2556892"/>
                <a:gd name="connsiteX66" fmla="*/ 1397521 w 2886163"/>
                <a:gd name="connsiteY66" fmla="*/ 243628 h 2556892"/>
                <a:gd name="connsiteX67" fmla="*/ 1537732 w 2886163"/>
                <a:gd name="connsiteY67" fmla="*/ 170074 h 2556892"/>
                <a:gd name="connsiteX68" fmla="*/ 1592898 w 2886163"/>
                <a:gd name="connsiteY68" fmla="*/ 129160 h 2556892"/>
                <a:gd name="connsiteX69" fmla="*/ 1683262 w 2886163"/>
                <a:gd name="connsiteY69" fmla="*/ 35759 h 2556892"/>
                <a:gd name="connsiteX70" fmla="*/ 1777702 w 2886163"/>
                <a:gd name="connsiteY70" fmla="*/ 139274 h 2556892"/>
                <a:gd name="connsiteX71" fmla="*/ 1911938 w 2886163"/>
                <a:gd name="connsiteY71" fmla="*/ 215126 h 2556892"/>
                <a:gd name="connsiteX72" fmla="*/ 1955706 w 2886163"/>
                <a:gd name="connsiteY72" fmla="*/ 233819 h 2556892"/>
                <a:gd name="connsiteX73" fmla="*/ 1966643 w 2886163"/>
                <a:gd name="connsiteY73" fmla="*/ 230756 h 2556892"/>
                <a:gd name="connsiteX74" fmla="*/ 1969287 w 2886163"/>
                <a:gd name="connsiteY74" fmla="*/ 230053 h 2556892"/>
                <a:gd name="connsiteX75" fmla="*/ 2019050 w 2886163"/>
                <a:gd name="connsiteY75" fmla="*/ 186624 h 2556892"/>
                <a:gd name="connsiteX76" fmla="*/ 2082031 w 2886163"/>
                <a:gd name="connsiteY76" fmla="*/ 93762 h 2556892"/>
                <a:gd name="connsiteX77" fmla="*/ 2086941 w 2886163"/>
                <a:gd name="connsiteY7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0 w 2886163"/>
                <a:gd name="connsiteY55" fmla="*/ 1591499 h 2556892"/>
                <a:gd name="connsiteX56" fmla="*/ 47350 w 2886163"/>
                <a:gd name="connsiteY56" fmla="*/ 1572192 h 2556892"/>
                <a:gd name="connsiteX57" fmla="*/ 307087 w 2886163"/>
                <a:gd name="connsiteY57" fmla="*/ 1484387 h 2556892"/>
                <a:gd name="connsiteX58" fmla="*/ 416958 w 2886163"/>
                <a:gd name="connsiteY58" fmla="*/ 1438416 h 2556892"/>
                <a:gd name="connsiteX59" fmla="*/ 575558 w 2886163"/>
                <a:gd name="connsiteY59" fmla="*/ 1349692 h 2556892"/>
                <a:gd name="connsiteX60" fmla="*/ 782428 w 2886163"/>
                <a:gd name="connsiteY60" fmla="*/ 1212698 h 2556892"/>
                <a:gd name="connsiteX61" fmla="*/ 834835 w 2886163"/>
                <a:gd name="connsiteY61" fmla="*/ 1149718 h 2556892"/>
                <a:gd name="connsiteX62" fmla="*/ 1002629 w 2886163"/>
                <a:gd name="connsiteY62" fmla="*/ 829759 h 2556892"/>
                <a:gd name="connsiteX63" fmla="*/ 1144680 w 2886163"/>
                <a:gd name="connsiteY63" fmla="*/ 462450 h 2556892"/>
                <a:gd name="connsiteX64" fmla="*/ 1237082 w 2886163"/>
                <a:gd name="connsiteY64" fmla="*/ 327755 h 2556892"/>
                <a:gd name="connsiteX65" fmla="*/ 1397521 w 2886163"/>
                <a:gd name="connsiteY65" fmla="*/ 243628 h 2556892"/>
                <a:gd name="connsiteX66" fmla="*/ 1537732 w 2886163"/>
                <a:gd name="connsiteY66" fmla="*/ 170074 h 2556892"/>
                <a:gd name="connsiteX67" fmla="*/ 1592898 w 2886163"/>
                <a:gd name="connsiteY67" fmla="*/ 129160 h 2556892"/>
                <a:gd name="connsiteX68" fmla="*/ 1683262 w 2886163"/>
                <a:gd name="connsiteY68" fmla="*/ 35759 h 2556892"/>
                <a:gd name="connsiteX69" fmla="*/ 1777702 w 2886163"/>
                <a:gd name="connsiteY69" fmla="*/ 139274 h 2556892"/>
                <a:gd name="connsiteX70" fmla="*/ 1911938 w 2886163"/>
                <a:gd name="connsiteY70" fmla="*/ 215126 h 2556892"/>
                <a:gd name="connsiteX71" fmla="*/ 1955706 w 2886163"/>
                <a:gd name="connsiteY71" fmla="*/ 233819 h 2556892"/>
                <a:gd name="connsiteX72" fmla="*/ 1966643 w 2886163"/>
                <a:gd name="connsiteY72" fmla="*/ 230756 h 2556892"/>
                <a:gd name="connsiteX73" fmla="*/ 1969287 w 2886163"/>
                <a:gd name="connsiteY73" fmla="*/ 230053 h 2556892"/>
                <a:gd name="connsiteX74" fmla="*/ 2019050 w 2886163"/>
                <a:gd name="connsiteY74" fmla="*/ 186624 h 2556892"/>
                <a:gd name="connsiteX75" fmla="*/ 2082031 w 2886163"/>
                <a:gd name="connsiteY75" fmla="*/ 93762 h 2556892"/>
                <a:gd name="connsiteX76" fmla="*/ 2086941 w 2886163"/>
                <a:gd name="connsiteY7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0 w 2886163"/>
                <a:gd name="connsiteY54" fmla="*/ 1591499 h 2556892"/>
                <a:gd name="connsiteX55" fmla="*/ 47350 w 2886163"/>
                <a:gd name="connsiteY55" fmla="*/ 1572192 h 2556892"/>
                <a:gd name="connsiteX56" fmla="*/ 307087 w 2886163"/>
                <a:gd name="connsiteY56" fmla="*/ 1484387 h 2556892"/>
                <a:gd name="connsiteX57" fmla="*/ 416958 w 2886163"/>
                <a:gd name="connsiteY57" fmla="*/ 1438416 h 2556892"/>
                <a:gd name="connsiteX58" fmla="*/ 575558 w 2886163"/>
                <a:gd name="connsiteY58" fmla="*/ 1349692 h 2556892"/>
                <a:gd name="connsiteX59" fmla="*/ 782428 w 2886163"/>
                <a:gd name="connsiteY59" fmla="*/ 1212698 h 2556892"/>
                <a:gd name="connsiteX60" fmla="*/ 834835 w 2886163"/>
                <a:gd name="connsiteY60" fmla="*/ 1149718 h 2556892"/>
                <a:gd name="connsiteX61" fmla="*/ 1002629 w 2886163"/>
                <a:gd name="connsiteY61" fmla="*/ 829759 h 2556892"/>
                <a:gd name="connsiteX62" fmla="*/ 1144680 w 2886163"/>
                <a:gd name="connsiteY62" fmla="*/ 462450 h 2556892"/>
                <a:gd name="connsiteX63" fmla="*/ 1237082 w 2886163"/>
                <a:gd name="connsiteY63" fmla="*/ 327755 h 2556892"/>
                <a:gd name="connsiteX64" fmla="*/ 1397521 w 2886163"/>
                <a:gd name="connsiteY64" fmla="*/ 243628 h 2556892"/>
                <a:gd name="connsiteX65" fmla="*/ 1537732 w 2886163"/>
                <a:gd name="connsiteY65" fmla="*/ 170074 h 2556892"/>
                <a:gd name="connsiteX66" fmla="*/ 1592898 w 2886163"/>
                <a:gd name="connsiteY66" fmla="*/ 129160 h 2556892"/>
                <a:gd name="connsiteX67" fmla="*/ 1683262 w 2886163"/>
                <a:gd name="connsiteY67" fmla="*/ 35759 h 2556892"/>
                <a:gd name="connsiteX68" fmla="*/ 1777702 w 2886163"/>
                <a:gd name="connsiteY68" fmla="*/ 139274 h 2556892"/>
                <a:gd name="connsiteX69" fmla="*/ 1911938 w 2886163"/>
                <a:gd name="connsiteY69" fmla="*/ 215126 h 2556892"/>
                <a:gd name="connsiteX70" fmla="*/ 1955706 w 2886163"/>
                <a:gd name="connsiteY70" fmla="*/ 233819 h 2556892"/>
                <a:gd name="connsiteX71" fmla="*/ 1966643 w 2886163"/>
                <a:gd name="connsiteY71" fmla="*/ 230756 h 2556892"/>
                <a:gd name="connsiteX72" fmla="*/ 1969287 w 2886163"/>
                <a:gd name="connsiteY72" fmla="*/ 230053 h 2556892"/>
                <a:gd name="connsiteX73" fmla="*/ 2019050 w 2886163"/>
                <a:gd name="connsiteY73" fmla="*/ 186624 h 2556892"/>
                <a:gd name="connsiteX74" fmla="*/ 2082031 w 2886163"/>
                <a:gd name="connsiteY74" fmla="*/ 93762 h 2556892"/>
                <a:gd name="connsiteX75" fmla="*/ 2086941 w 2886163"/>
                <a:gd name="connsiteY75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79592 w 2886163"/>
                <a:gd name="connsiteY41" fmla="*/ 1470596 h 2556892"/>
                <a:gd name="connsiteX42" fmla="*/ 1357986 w 2886163"/>
                <a:gd name="connsiteY42" fmla="*/ 1374516 h 2556892"/>
                <a:gd name="connsiteX43" fmla="*/ 1319370 w 2886163"/>
                <a:gd name="connsiteY43" fmla="*/ 1212698 h 2556892"/>
                <a:gd name="connsiteX44" fmla="*/ 1296384 w 2886163"/>
                <a:gd name="connsiteY44" fmla="*/ 1106964 h 2556892"/>
                <a:gd name="connsiteX45" fmla="*/ 1287650 w 2886163"/>
                <a:gd name="connsiteY45" fmla="*/ 1086737 h 2556892"/>
                <a:gd name="connsiteX46" fmla="*/ 1126291 w 2886163"/>
                <a:gd name="connsiteY46" fmla="*/ 1342336 h 2556892"/>
                <a:gd name="connsiteX47" fmla="*/ 961255 w 2886163"/>
                <a:gd name="connsiteY47" fmla="*/ 1506453 h 2556892"/>
                <a:gd name="connsiteX48" fmla="*/ 764959 w 2886163"/>
                <a:gd name="connsiteY48" fmla="*/ 1636091 h 2556892"/>
                <a:gd name="connsiteX49" fmla="*/ 493729 w 2886163"/>
                <a:gd name="connsiteY49" fmla="*/ 1753318 h 2556892"/>
                <a:gd name="connsiteX50" fmla="*/ 271689 w 2886163"/>
                <a:gd name="connsiteY50" fmla="*/ 1791474 h 2556892"/>
                <a:gd name="connsiteX51" fmla="*/ 81829 w 2886163"/>
                <a:gd name="connsiteY51" fmla="*/ 1787336 h 2556892"/>
                <a:gd name="connsiteX52" fmla="*/ 0 w 2886163"/>
                <a:gd name="connsiteY52" fmla="*/ 1591499 h 2556892"/>
                <a:gd name="connsiteX53" fmla="*/ 47350 w 2886163"/>
                <a:gd name="connsiteY53" fmla="*/ 1572192 h 2556892"/>
                <a:gd name="connsiteX54" fmla="*/ 307087 w 2886163"/>
                <a:gd name="connsiteY54" fmla="*/ 1484387 h 2556892"/>
                <a:gd name="connsiteX55" fmla="*/ 416958 w 2886163"/>
                <a:gd name="connsiteY55" fmla="*/ 1438416 h 2556892"/>
                <a:gd name="connsiteX56" fmla="*/ 575558 w 2886163"/>
                <a:gd name="connsiteY56" fmla="*/ 1349692 h 2556892"/>
                <a:gd name="connsiteX57" fmla="*/ 782428 w 2886163"/>
                <a:gd name="connsiteY57" fmla="*/ 1212698 h 2556892"/>
                <a:gd name="connsiteX58" fmla="*/ 834835 w 2886163"/>
                <a:gd name="connsiteY58" fmla="*/ 1149718 h 2556892"/>
                <a:gd name="connsiteX59" fmla="*/ 1002629 w 2886163"/>
                <a:gd name="connsiteY59" fmla="*/ 829759 h 2556892"/>
                <a:gd name="connsiteX60" fmla="*/ 1144680 w 2886163"/>
                <a:gd name="connsiteY60" fmla="*/ 462450 h 2556892"/>
                <a:gd name="connsiteX61" fmla="*/ 1237082 w 2886163"/>
                <a:gd name="connsiteY61" fmla="*/ 327755 h 2556892"/>
                <a:gd name="connsiteX62" fmla="*/ 1397521 w 2886163"/>
                <a:gd name="connsiteY62" fmla="*/ 243628 h 2556892"/>
                <a:gd name="connsiteX63" fmla="*/ 1537732 w 2886163"/>
                <a:gd name="connsiteY63" fmla="*/ 170074 h 2556892"/>
                <a:gd name="connsiteX64" fmla="*/ 1592898 w 2886163"/>
                <a:gd name="connsiteY64" fmla="*/ 129160 h 2556892"/>
                <a:gd name="connsiteX65" fmla="*/ 1683262 w 2886163"/>
                <a:gd name="connsiteY65" fmla="*/ 35759 h 2556892"/>
                <a:gd name="connsiteX66" fmla="*/ 1777702 w 2886163"/>
                <a:gd name="connsiteY66" fmla="*/ 139274 h 2556892"/>
                <a:gd name="connsiteX67" fmla="*/ 1911938 w 2886163"/>
                <a:gd name="connsiteY67" fmla="*/ 215126 h 2556892"/>
                <a:gd name="connsiteX68" fmla="*/ 1955706 w 2886163"/>
                <a:gd name="connsiteY68" fmla="*/ 233819 h 2556892"/>
                <a:gd name="connsiteX69" fmla="*/ 1966643 w 2886163"/>
                <a:gd name="connsiteY69" fmla="*/ 230756 h 2556892"/>
                <a:gd name="connsiteX70" fmla="*/ 1969287 w 2886163"/>
                <a:gd name="connsiteY70" fmla="*/ 230053 h 2556892"/>
                <a:gd name="connsiteX71" fmla="*/ 2019050 w 2886163"/>
                <a:gd name="connsiteY71" fmla="*/ 186624 h 2556892"/>
                <a:gd name="connsiteX72" fmla="*/ 2082031 w 2886163"/>
                <a:gd name="connsiteY72" fmla="*/ 93762 h 2556892"/>
                <a:gd name="connsiteX73" fmla="*/ 2086941 w 2886163"/>
                <a:gd name="connsiteY73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57986 w 2886163"/>
                <a:gd name="connsiteY41" fmla="*/ 1374516 h 2556892"/>
                <a:gd name="connsiteX42" fmla="*/ 1319370 w 2886163"/>
                <a:gd name="connsiteY42" fmla="*/ 1212698 h 2556892"/>
                <a:gd name="connsiteX43" fmla="*/ 1296384 w 2886163"/>
                <a:gd name="connsiteY43" fmla="*/ 1106964 h 2556892"/>
                <a:gd name="connsiteX44" fmla="*/ 1287650 w 2886163"/>
                <a:gd name="connsiteY44" fmla="*/ 1086737 h 2556892"/>
                <a:gd name="connsiteX45" fmla="*/ 1126291 w 2886163"/>
                <a:gd name="connsiteY45" fmla="*/ 1342336 h 2556892"/>
                <a:gd name="connsiteX46" fmla="*/ 961255 w 2886163"/>
                <a:gd name="connsiteY46" fmla="*/ 1506453 h 2556892"/>
                <a:gd name="connsiteX47" fmla="*/ 764959 w 2886163"/>
                <a:gd name="connsiteY47" fmla="*/ 1636091 h 2556892"/>
                <a:gd name="connsiteX48" fmla="*/ 493729 w 2886163"/>
                <a:gd name="connsiteY48" fmla="*/ 1753318 h 2556892"/>
                <a:gd name="connsiteX49" fmla="*/ 271689 w 2886163"/>
                <a:gd name="connsiteY49" fmla="*/ 1791474 h 2556892"/>
                <a:gd name="connsiteX50" fmla="*/ 81829 w 2886163"/>
                <a:gd name="connsiteY50" fmla="*/ 1787336 h 2556892"/>
                <a:gd name="connsiteX51" fmla="*/ 0 w 2886163"/>
                <a:gd name="connsiteY51" fmla="*/ 1591499 h 2556892"/>
                <a:gd name="connsiteX52" fmla="*/ 47350 w 2886163"/>
                <a:gd name="connsiteY52" fmla="*/ 1572192 h 2556892"/>
                <a:gd name="connsiteX53" fmla="*/ 307087 w 2886163"/>
                <a:gd name="connsiteY53" fmla="*/ 1484387 h 2556892"/>
                <a:gd name="connsiteX54" fmla="*/ 416958 w 2886163"/>
                <a:gd name="connsiteY54" fmla="*/ 1438416 h 2556892"/>
                <a:gd name="connsiteX55" fmla="*/ 575558 w 2886163"/>
                <a:gd name="connsiteY55" fmla="*/ 1349692 h 2556892"/>
                <a:gd name="connsiteX56" fmla="*/ 782428 w 2886163"/>
                <a:gd name="connsiteY56" fmla="*/ 1212698 h 2556892"/>
                <a:gd name="connsiteX57" fmla="*/ 834835 w 2886163"/>
                <a:gd name="connsiteY57" fmla="*/ 1149718 h 2556892"/>
                <a:gd name="connsiteX58" fmla="*/ 1002629 w 2886163"/>
                <a:gd name="connsiteY58" fmla="*/ 829759 h 2556892"/>
                <a:gd name="connsiteX59" fmla="*/ 1144680 w 2886163"/>
                <a:gd name="connsiteY59" fmla="*/ 462450 h 2556892"/>
                <a:gd name="connsiteX60" fmla="*/ 1237082 w 2886163"/>
                <a:gd name="connsiteY60" fmla="*/ 327755 h 2556892"/>
                <a:gd name="connsiteX61" fmla="*/ 1397521 w 2886163"/>
                <a:gd name="connsiteY61" fmla="*/ 243628 h 2556892"/>
                <a:gd name="connsiteX62" fmla="*/ 1537732 w 2886163"/>
                <a:gd name="connsiteY62" fmla="*/ 170074 h 2556892"/>
                <a:gd name="connsiteX63" fmla="*/ 1592898 w 2886163"/>
                <a:gd name="connsiteY63" fmla="*/ 129160 h 2556892"/>
                <a:gd name="connsiteX64" fmla="*/ 1683262 w 2886163"/>
                <a:gd name="connsiteY64" fmla="*/ 35759 h 2556892"/>
                <a:gd name="connsiteX65" fmla="*/ 1777702 w 2886163"/>
                <a:gd name="connsiteY65" fmla="*/ 139274 h 2556892"/>
                <a:gd name="connsiteX66" fmla="*/ 1911938 w 2886163"/>
                <a:gd name="connsiteY66" fmla="*/ 215126 h 2556892"/>
                <a:gd name="connsiteX67" fmla="*/ 1955706 w 2886163"/>
                <a:gd name="connsiteY67" fmla="*/ 233819 h 2556892"/>
                <a:gd name="connsiteX68" fmla="*/ 1966643 w 2886163"/>
                <a:gd name="connsiteY68" fmla="*/ 230756 h 2556892"/>
                <a:gd name="connsiteX69" fmla="*/ 1969287 w 2886163"/>
                <a:gd name="connsiteY69" fmla="*/ 230053 h 2556892"/>
                <a:gd name="connsiteX70" fmla="*/ 2019050 w 2886163"/>
                <a:gd name="connsiteY70" fmla="*/ 186624 h 2556892"/>
                <a:gd name="connsiteX71" fmla="*/ 2082031 w 2886163"/>
                <a:gd name="connsiteY71" fmla="*/ 93762 h 2556892"/>
                <a:gd name="connsiteX72" fmla="*/ 2086941 w 2886163"/>
                <a:gd name="connsiteY72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96384 w 2886163"/>
                <a:gd name="connsiteY42" fmla="*/ 1106964 h 2556892"/>
                <a:gd name="connsiteX43" fmla="*/ 1287650 w 2886163"/>
                <a:gd name="connsiteY43" fmla="*/ 1086737 h 2556892"/>
                <a:gd name="connsiteX44" fmla="*/ 1126291 w 2886163"/>
                <a:gd name="connsiteY44" fmla="*/ 1342336 h 2556892"/>
                <a:gd name="connsiteX45" fmla="*/ 961255 w 2886163"/>
                <a:gd name="connsiteY45" fmla="*/ 1506453 h 2556892"/>
                <a:gd name="connsiteX46" fmla="*/ 764959 w 2886163"/>
                <a:gd name="connsiteY46" fmla="*/ 1636091 h 2556892"/>
                <a:gd name="connsiteX47" fmla="*/ 493729 w 2886163"/>
                <a:gd name="connsiteY47" fmla="*/ 1753318 h 2556892"/>
                <a:gd name="connsiteX48" fmla="*/ 271689 w 2886163"/>
                <a:gd name="connsiteY48" fmla="*/ 1791474 h 2556892"/>
                <a:gd name="connsiteX49" fmla="*/ 81829 w 2886163"/>
                <a:gd name="connsiteY49" fmla="*/ 1787336 h 2556892"/>
                <a:gd name="connsiteX50" fmla="*/ 0 w 2886163"/>
                <a:gd name="connsiteY50" fmla="*/ 1591499 h 2556892"/>
                <a:gd name="connsiteX51" fmla="*/ 47350 w 2886163"/>
                <a:gd name="connsiteY51" fmla="*/ 1572192 h 2556892"/>
                <a:gd name="connsiteX52" fmla="*/ 307087 w 2886163"/>
                <a:gd name="connsiteY52" fmla="*/ 1484387 h 2556892"/>
                <a:gd name="connsiteX53" fmla="*/ 416958 w 2886163"/>
                <a:gd name="connsiteY53" fmla="*/ 1438416 h 2556892"/>
                <a:gd name="connsiteX54" fmla="*/ 575558 w 2886163"/>
                <a:gd name="connsiteY54" fmla="*/ 1349692 h 2556892"/>
                <a:gd name="connsiteX55" fmla="*/ 782428 w 2886163"/>
                <a:gd name="connsiteY55" fmla="*/ 1212698 h 2556892"/>
                <a:gd name="connsiteX56" fmla="*/ 834835 w 2886163"/>
                <a:gd name="connsiteY56" fmla="*/ 1149718 h 2556892"/>
                <a:gd name="connsiteX57" fmla="*/ 1002629 w 2886163"/>
                <a:gd name="connsiteY57" fmla="*/ 829759 h 2556892"/>
                <a:gd name="connsiteX58" fmla="*/ 1144680 w 2886163"/>
                <a:gd name="connsiteY58" fmla="*/ 462450 h 2556892"/>
                <a:gd name="connsiteX59" fmla="*/ 1237082 w 2886163"/>
                <a:gd name="connsiteY59" fmla="*/ 327755 h 2556892"/>
                <a:gd name="connsiteX60" fmla="*/ 1397521 w 2886163"/>
                <a:gd name="connsiteY60" fmla="*/ 243628 h 2556892"/>
                <a:gd name="connsiteX61" fmla="*/ 1537732 w 2886163"/>
                <a:gd name="connsiteY61" fmla="*/ 170074 h 2556892"/>
                <a:gd name="connsiteX62" fmla="*/ 1592898 w 2886163"/>
                <a:gd name="connsiteY62" fmla="*/ 129160 h 2556892"/>
                <a:gd name="connsiteX63" fmla="*/ 1683262 w 2886163"/>
                <a:gd name="connsiteY63" fmla="*/ 35759 h 2556892"/>
                <a:gd name="connsiteX64" fmla="*/ 1777702 w 2886163"/>
                <a:gd name="connsiteY64" fmla="*/ 139274 h 2556892"/>
                <a:gd name="connsiteX65" fmla="*/ 1911938 w 2886163"/>
                <a:gd name="connsiteY65" fmla="*/ 215126 h 2556892"/>
                <a:gd name="connsiteX66" fmla="*/ 1955706 w 2886163"/>
                <a:gd name="connsiteY66" fmla="*/ 233819 h 2556892"/>
                <a:gd name="connsiteX67" fmla="*/ 1966643 w 2886163"/>
                <a:gd name="connsiteY67" fmla="*/ 230756 h 2556892"/>
                <a:gd name="connsiteX68" fmla="*/ 1969287 w 2886163"/>
                <a:gd name="connsiteY68" fmla="*/ 230053 h 2556892"/>
                <a:gd name="connsiteX69" fmla="*/ 2019050 w 2886163"/>
                <a:gd name="connsiteY69" fmla="*/ 186624 h 2556892"/>
                <a:gd name="connsiteX70" fmla="*/ 2082031 w 2886163"/>
                <a:gd name="connsiteY70" fmla="*/ 93762 h 2556892"/>
                <a:gd name="connsiteX71" fmla="*/ 2086941 w 2886163"/>
                <a:gd name="connsiteY71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2097 w 2886163"/>
                <a:gd name="connsiteY4" fmla="*/ 1334981 h 2556892"/>
                <a:gd name="connsiteX5" fmla="*/ 2486575 w 2886163"/>
                <a:gd name="connsiteY5" fmla="*/ 1298204 h 2556892"/>
                <a:gd name="connsiteX6" fmla="*/ 2518296 w 2886163"/>
                <a:gd name="connsiteY6" fmla="*/ 1266944 h 2556892"/>
                <a:gd name="connsiteX7" fmla="*/ 2526110 w 2886163"/>
                <a:gd name="connsiteY7" fmla="*/ 1243499 h 2556892"/>
                <a:gd name="connsiteX8" fmla="*/ 2505883 w 2886163"/>
                <a:gd name="connsiteY8" fmla="*/ 1129031 h 2556892"/>
                <a:gd name="connsiteX9" fmla="*/ 2501286 w 2886163"/>
                <a:gd name="connsiteY9" fmla="*/ 1100528 h 2556892"/>
                <a:gd name="connsiteX10" fmla="*/ 2086941 w 2886163"/>
                <a:gd name="connsiteY10" fmla="*/ 0 h 2556892"/>
                <a:gd name="connsiteX11" fmla="*/ 2145931 w 2886163"/>
                <a:gd name="connsiteY11" fmla="*/ 92843 h 2556892"/>
                <a:gd name="connsiteX12" fmla="*/ 2145711 w 2886163"/>
                <a:gd name="connsiteY12" fmla="*/ 95772 h 2556892"/>
                <a:gd name="connsiteX13" fmla="*/ 2342226 w 2886163"/>
                <a:gd name="connsiteY13" fmla="*/ 146169 h 2556892"/>
                <a:gd name="connsiteX14" fmla="*/ 2509101 w 2886163"/>
                <a:gd name="connsiteY14" fmla="*/ 214666 h 2556892"/>
                <a:gd name="connsiteX15" fmla="*/ 2625868 w 2886163"/>
                <a:gd name="connsiteY15" fmla="*/ 296494 h 2556892"/>
                <a:gd name="connsiteX16" fmla="*/ 2692066 w 2886163"/>
                <a:gd name="connsiteY16" fmla="*/ 382460 h 2556892"/>
                <a:gd name="connsiteX17" fmla="*/ 2730222 w 2886163"/>
                <a:gd name="connsiteY17" fmla="*/ 459692 h 2556892"/>
                <a:gd name="connsiteX18" fmla="*/ 2761023 w 2886163"/>
                <a:gd name="connsiteY18" fmla="*/ 561747 h 2556892"/>
                <a:gd name="connsiteX19" fmla="*/ 2784008 w 2886163"/>
                <a:gd name="connsiteY19" fmla="*/ 666102 h 2556892"/>
                <a:gd name="connsiteX20" fmla="*/ 2803776 w 2886163"/>
                <a:gd name="connsiteY20" fmla="*/ 779650 h 2556892"/>
                <a:gd name="connsiteX21" fmla="*/ 2822164 w 2886163"/>
                <a:gd name="connsiteY21" fmla="*/ 882626 h 2556892"/>
                <a:gd name="connsiteX22" fmla="*/ 2829060 w 2886163"/>
                <a:gd name="connsiteY22" fmla="*/ 938251 h 2556892"/>
                <a:gd name="connsiteX23" fmla="*/ 2852045 w 2886163"/>
                <a:gd name="connsiteY23" fmla="*/ 1122135 h 2556892"/>
                <a:gd name="connsiteX24" fmla="*/ 2869514 w 2886163"/>
                <a:gd name="connsiteY24" fmla="*/ 1265565 h 2556892"/>
                <a:gd name="connsiteX25" fmla="*/ 2879628 w 2886163"/>
                <a:gd name="connsiteY25" fmla="*/ 1355208 h 2556892"/>
                <a:gd name="connsiteX26" fmla="*/ 2886064 w 2886163"/>
                <a:gd name="connsiteY26" fmla="*/ 1424625 h 2556892"/>
                <a:gd name="connsiteX27" fmla="*/ 2872273 w 2886163"/>
                <a:gd name="connsiteY27" fmla="*/ 1444852 h 2556892"/>
                <a:gd name="connsiteX28" fmla="*/ 2660346 w 2886163"/>
                <a:gd name="connsiteY28" fmla="*/ 1543690 h 2556892"/>
                <a:gd name="connsiteX29" fmla="*/ 2447500 w 2886163"/>
                <a:gd name="connsiteY29" fmla="*/ 1641608 h 2556892"/>
                <a:gd name="connsiteX30" fmla="*/ 2446581 w 2886163"/>
                <a:gd name="connsiteY30" fmla="*/ 1783659 h 2556892"/>
                <a:gd name="connsiteX31" fmla="*/ 2451178 w 2886163"/>
                <a:gd name="connsiteY31" fmla="*/ 2127522 h 2556892"/>
                <a:gd name="connsiteX32" fmla="*/ 2457614 w 2886163"/>
                <a:gd name="connsiteY32" fmla="*/ 2556892 h 2556892"/>
                <a:gd name="connsiteX33" fmla="*/ 1261906 w 2886163"/>
                <a:gd name="connsiteY33" fmla="*/ 2556892 h 2556892"/>
                <a:gd name="connsiteX34" fmla="*/ 1281674 w 2886163"/>
                <a:gd name="connsiteY34" fmla="*/ 2299914 h 2556892"/>
                <a:gd name="connsiteX35" fmla="*/ 1306498 w 2886163"/>
                <a:gd name="connsiteY35" fmla="*/ 2083390 h 2556892"/>
                <a:gd name="connsiteX36" fmla="*/ 1330403 w 2886163"/>
                <a:gd name="connsiteY36" fmla="*/ 1927088 h 2556892"/>
                <a:gd name="connsiteX37" fmla="*/ 1372696 w 2886163"/>
                <a:gd name="connsiteY37" fmla="*/ 1718839 h 2556892"/>
                <a:gd name="connsiteX38" fmla="*/ 1406255 w 2886163"/>
                <a:gd name="connsiteY38" fmla="*/ 1619082 h 2556892"/>
                <a:gd name="connsiteX39" fmla="*/ 1413611 w 2886163"/>
                <a:gd name="connsiteY39" fmla="*/ 1591040 h 2556892"/>
                <a:gd name="connsiteX40" fmla="*/ 1319370 w 2886163"/>
                <a:gd name="connsiteY40" fmla="*/ 1212698 h 2556892"/>
                <a:gd name="connsiteX41" fmla="*/ 1287650 w 2886163"/>
                <a:gd name="connsiteY41" fmla="*/ 1086737 h 2556892"/>
                <a:gd name="connsiteX42" fmla="*/ 1126291 w 2886163"/>
                <a:gd name="connsiteY42" fmla="*/ 1342336 h 2556892"/>
                <a:gd name="connsiteX43" fmla="*/ 961255 w 2886163"/>
                <a:gd name="connsiteY43" fmla="*/ 1506453 h 2556892"/>
                <a:gd name="connsiteX44" fmla="*/ 764959 w 2886163"/>
                <a:gd name="connsiteY44" fmla="*/ 1636091 h 2556892"/>
                <a:gd name="connsiteX45" fmla="*/ 493729 w 2886163"/>
                <a:gd name="connsiteY45" fmla="*/ 1753318 h 2556892"/>
                <a:gd name="connsiteX46" fmla="*/ 271689 w 2886163"/>
                <a:gd name="connsiteY46" fmla="*/ 1791474 h 2556892"/>
                <a:gd name="connsiteX47" fmla="*/ 81829 w 2886163"/>
                <a:gd name="connsiteY47" fmla="*/ 1787336 h 2556892"/>
                <a:gd name="connsiteX48" fmla="*/ 0 w 2886163"/>
                <a:gd name="connsiteY48" fmla="*/ 1591499 h 2556892"/>
                <a:gd name="connsiteX49" fmla="*/ 47350 w 2886163"/>
                <a:gd name="connsiteY49" fmla="*/ 1572192 h 2556892"/>
                <a:gd name="connsiteX50" fmla="*/ 307087 w 2886163"/>
                <a:gd name="connsiteY50" fmla="*/ 1484387 h 2556892"/>
                <a:gd name="connsiteX51" fmla="*/ 416958 w 2886163"/>
                <a:gd name="connsiteY51" fmla="*/ 1438416 h 2556892"/>
                <a:gd name="connsiteX52" fmla="*/ 575558 w 2886163"/>
                <a:gd name="connsiteY52" fmla="*/ 1349692 h 2556892"/>
                <a:gd name="connsiteX53" fmla="*/ 782428 w 2886163"/>
                <a:gd name="connsiteY53" fmla="*/ 1212698 h 2556892"/>
                <a:gd name="connsiteX54" fmla="*/ 834835 w 2886163"/>
                <a:gd name="connsiteY54" fmla="*/ 1149718 h 2556892"/>
                <a:gd name="connsiteX55" fmla="*/ 1002629 w 2886163"/>
                <a:gd name="connsiteY55" fmla="*/ 829759 h 2556892"/>
                <a:gd name="connsiteX56" fmla="*/ 1144680 w 2886163"/>
                <a:gd name="connsiteY56" fmla="*/ 462450 h 2556892"/>
                <a:gd name="connsiteX57" fmla="*/ 1237082 w 2886163"/>
                <a:gd name="connsiteY57" fmla="*/ 327755 h 2556892"/>
                <a:gd name="connsiteX58" fmla="*/ 1397521 w 2886163"/>
                <a:gd name="connsiteY58" fmla="*/ 243628 h 2556892"/>
                <a:gd name="connsiteX59" fmla="*/ 1537732 w 2886163"/>
                <a:gd name="connsiteY59" fmla="*/ 170074 h 2556892"/>
                <a:gd name="connsiteX60" fmla="*/ 1592898 w 2886163"/>
                <a:gd name="connsiteY60" fmla="*/ 129160 h 2556892"/>
                <a:gd name="connsiteX61" fmla="*/ 1683262 w 2886163"/>
                <a:gd name="connsiteY61" fmla="*/ 35759 h 2556892"/>
                <a:gd name="connsiteX62" fmla="*/ 1777702 w 2886163"/>
                <a:gd name="connsiteY62" fmla="*/ 139274 h 2556892"/>
                <a:gd name="connsiteX63" fmla="*/ 1911938 w 2886163"/>
                <a:gd name="connsiteY63" fmla="*/ 215126 h 2556892"/>
                <a:gd name="connsiteX64" fmla="*/ 1955706 w 2886163"/>
                <a:gd name="connsiteY64" fmla="*/ 233819 h 2556892"/>
                <a:gd name="connsiteX65" fmla="*/ 1966643 w 2886163"/>
                <a:gd name="connsiteY65" fmla="*/ 230756 h 2556892"/>
                <a:gd name="connsiteX66" fmla="*/ 1969287 w 2886163"/>
                <a:gd name="connsiteY66" fmla="*/ 230053 h 2556892"/>
                <a:gd name="connsiteX67" fmla="*/ 2019050 w 2886163"/>
                <a:gd name="connsiteY67" fmla="*/ 186624 h 2556892"/>
                <a:gd name="connsiteX68" fmla="*/ 2082031 w 2886163"/>
                <a:gd name="connsiteY68" fmla="*/ 93762 h 2556892"/>
                <a:gd name="connsiteX69" fmla="*/ 2086941 w 2886163"/>
                <a:gd name="connsiteY69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097 w 2886163"/>
                <a:gd name="connsiteY3" fmla="*/ 1334981 h 2556892"/>
                <a:gd name="connsiteX4" fmla="*/ 2486575 w 2886163"/>
                <a:gd name="connsiteY4" fmla="*/ 1298204 h 2556892"/>
                <a:gd name="connsiteX5" fmla="*/ 2518296 w 2886163"/>
                <a:gd name="connsiteY5" fmla="*/ 1266944 h 2556892"/>
                <a:gd name="connsiteX6" fmla="*/ 2526110 w 2886163"/>
                <a:gd name="connsiteY6" fmla="*/ 1243499 h 2556892"/>
                <a:gd name="connsiteX7" fmla="*/ 2505883 w 2886163"/>
                <a:gd name="connsiteY7" fmla="*/ 1129031 h 2556892"/>
                <a:gd name="connsiteX8" fmla="*/ 2501286 w 2886163"/>
                <a:gd name="connsiteY8" fmla="*/ 1100528 h 2556892"/>
                <a:gd name="connsiteX9" fmla="*/ 2086941 w 2886163"/>
                <a:gd name="connsiteY9" fmla="*/ 0 h 2556892"/>
                <a:gd name="connsiteX10" fmla="*/ 2145931 w 2886163"/>
                <a:gd name="connsiteY10" fmla="*/ 92843 h 2556892"/>
                <a:gd name="connsiteX11" fmla="*/ 2145711 w 2886163"/>
                <a:gd name="connsiteY11" fmla="*/ 95772 h 2556892"/>
                <a:gd name="connsiteX12" fmla="*/ 2342226 w 2886163"/>
                <a:gd name="connsiteY12" fmla="*/ 146169 h 2556892"/>
                <a:gd name="connsiteX13" fmla="*/ 2509101 w 2886163"/>
                <a:gd name="connsiteY13" fmla="*/ 214666 h 2556892"/>
                <a:gd name="connsiteX14" fmla="*/ 2625868 w 2886163"/>
                <a:gd name="connsiteY14" fmla="*/ 296494 h 2556892"/>
                <a:gd name="connsiteX15" fmla="*/ 2692066 w 2886163"/>
                <a:gd name="connsiteY15" fmla="*/ 382460 h 2556892"/>
                <a:gd name="connsiteX16" fmla="*/ 2730222 w 2886163"/>
                <a:gd name="connsiteY16" fmla="*/ 459692 h 2556892"/>
                <a:gd name="connsiteX17" fmla="*/ 2761023 w 2886163"/>
                <a:gd name="connsiteY17" fmla="*/ 561747 h 2556892"/>
                <a:gd name="connsiteX18" fmla="*/ 2784008 w 2886163"/>
                <a:gd name="connsiteY18" fmla="*/ 666102 h 2556892"/>
                <a:gd name="connsiteX19" fmla="*/ 2803776 w 2886163"/>
                <a:gd name="connsiteY19" fmla="*/ 779650 h 2556892"/>
                <a:gd name="connsiteX20" fmla="*/ 2822164 w 2886163"/>
                <a:gd name="connsiteY20" fmla="*/ 882626 h 2556892"/>
                <a:gd name="connsiteX21" fmla="*/ 2829060 w 2886163"/>
                <a:gd name="connsiteY21" fmla="*/ 938251 h 2556892"/>
                <a:gd name="connsiteX22" fmla="*/ 2852045 w 2886163"/>
                <a:gd name="connsiteY22" fmla="*/ 1122135 h 2556892"/>
                <a:gd name="connsiteX23" fmla="*/ 2869514 w 2886163"/>
                <a:gd name="connsiteY23" fmla="*/ 1265565 h 2556892"/>
                <a:gd name="connsiteX24" fmla="*/ 2879628 w 2886163"/>
                <a:gd name="connsiteY24" fmla="*/ 1355208 h 2556892"/>
                <a:gd name="connsiteX25" fmla="*/ 2886064 w 2886163"/>
                <a:gd name="connsiteY25" fmla="*/ 1424625 h 2556892"/>
                <a:gd name="connsiteX26" fmla="*/ 2872273 w 2886163"/>
                <a:gd name="connsiteY26" fmla="*/ 1444852 h 2556892"/>
                <a:gd name="connsiteX27" fmla="*/ 2660346 w 2886163"/>
                <a:gd name="connsiteY27" fmla="*/ 1543690 h 2556892"/>
                <a:gd name="connsiteX28" fmla="*/ 2447500 w 2886163"/>
                <a:gd name="connsiteY28" fmla="*/ 1641608 h 2556892"/>
                <a:gd name="connsiteX29" fmla="*/ 2446581 w 2886163"/>
                <a:gd name="connsiteY29" fmla="*/ 1783659 h 2556892"/>
                <a:gd name="connsiteX30" fmla="*/ 2451178 w 2886163"/>
                <a:gd name="connsiteY30" fmla="*/ 2127522 h 2556892"/>
                <a:gd name="connsiteX31" fmla="*/ 2457614 w 2886163"/>
                <a:gd name="connsiteY31" fmla="*/ 2556892 h 2556892"/>
                <a:gd name="connsiteX32" fmla="*/ 1261906 w 2886163"/>
                <a:gd name="connsiteY32" fmla="*/ 2556892 h 2556892"/>
                <a:gd name="connsiteX33" fmla="*/ 1281674 w 2886163"/>
                <a:gd name="connsiteY33" fmla="*/ 2299914 h 2556892"/>
                <a:gd name="connsiteX34" fmla="*/ 1306498 w 2886163"/>
                <a:gd name="connsiteY34" fmla="*/ 2083390 h 2556892"/>
                <a:gd name="connsiteX35" fmla="*/ 1330403 w 2886163"/>
                <a:gd name="connsiteY35" fmla="*/ 1927088 h 2556892"/>
                <a:gd name="connsiteX36" fmla="*/ 1372696 w 2886163"/>
                <a:gd name="connsiteY36" fmla="*/ 1718839 h 2556892"/>
                <a:gd name="connsiteX37" fmla="*/ 1406255 w 2886163"/>
                <a:gd name="connsiteY37" fmla="*/ 1619082 h 2556892"/>
                <a:gd name="connsiteX38" fmla="*/ 1413611 w 2886163"/>
                <a:gd name="connsiteY38" fmla="*/ 1591040 h 2556892"/>
                <a:gd name="connsiteX39" fmla="*/ 1319370 w 2886163"/>
                <a:gd name="connsiteY39" fmla="*/ 1212698 h 2556892"/>
                <a:gd name="connsiteX40" fmla="*/ 1287650 w 2886163"/>
                <a:gd name="connsiteY40" fmla="*/ 1086737 h 2556892"/>
                <a:gd name="connsiteX41" fmla="*/ 1126291 w 2886163"/>
                <a:gd name="connsiteY41" fmla="*/ 1342336 h 2556892"/>
                <a:gd name="connsiteX42" fmla="*/ 961255 w 2886163"/>
                <a:gd name="connsiteY42" fmla="*/ 1506453 h 2556892"/>
                <a:gd name="connsiteX43" fmla="*/ 764959 w 2886163"/>
                <a:gd name="connsiteY43" fmla="*/ 1636091 h 2556892"/>
                <a:gd name="connsiteX44" fmla="*/ 493729 w 2886163"/>
                <a:gd name="connsiteY44" fmla="*/ 1753318 h 2556892"/>
                <a:gd name="connsiteX45" fmla="*/ 271689 w 2886163"/>
                <a:gd name="connsiteY45" fmla="*/ 1791474 h 2556892"/>
                <a:gd name="connsiteX46" fmla="*/ 81829 w 2886163"/>
                <a:gd name="connsiteY46" fmla="*/ 1787336 h 2556892"/>
                <a:gd name="connsiteX47" fmla="*/ 0 w 2886163"/>
                <a:gd name="connsiteY47" fmla="*/ 1591499 h 2556892"/>
                <a:gd name="connsiteX48" fmla="*/ 47350 w 2886163"/>
                <a:gd name="connsiteY48" fmla="*/ 1572192 h 2556892"/>
                <a:gd name="connsiteX49" fmla="*/ 307087 w 2886163"/>
                <a:gd name="connsiteY49" fmla="*/ 1484387 h 2556892"/>
                <a:gd name="connsiteX50" fmla="*/ 416958 w 2886163"/>
                <a:gd name="connsiteY50" fmla="*/ 1438416 h 2556892"/>
                <a:gd name="connsiteX51" fmla="*/ 575558 w 2886163"/>
                <a:gd name="connsiteY51" fmla="*/ 1349692 h 2556892"/>
                <a:gd name="connsiteX52" fmla="*/ 782428 w 2886163"/>
                <a:gd name="connsiteY52" fmla="*/ 1212698 h 2556892"/>
                <a:gd name="connsiteX53" fmla="*/ 834835 w 2886163"/>
                <a:gd name="connsiteY53" fmla="*/ 1149718 h 2556892"/>
                <a:gd name="connsiteX54" fmla="*/ 1002629 w 2886163"/>
                <a:gd name="connsiteY54" fmla="*/ 829759 h 2556892"/>
                <a:gd name="connsiteX55" fmla="*/ 1144680 w 2886163"/>
                <a:gd name="connsiteY55" fmla="*/ 462450 h 2556892"/>
                <a:gd name="connsiteX56" fmla="*/ 1237082 w 2886163"/>
                <a:gd name="connsiteY56" fmla="*/ 327755 h 2556892"/>
                <a:gd name="connsiteX57" fmla="*/ 1397521 w 2886163"/>
                <a:gd name="connsiteY57" fmla="*/ 243628 h 2556892"/>
                <a:gd name="connsiteX58" fmla="*/ 1537732 w 2886163"/>
                <a:gd name="connsiteY58" fmla="*/ 170074 h 2556892"/>
                <a:gd name="connsiteX59" fmla="*/ 1592898 w 2886163"/>
                <a:gd name="connsiteY59" fmla="*/ 129160 h 2556892"/>
                <a:gd name="connsiteX60" fmla="*/ 1683262 w 2886163"/>
                <a:gd name="connsiteY60" fmla="*/ 35759 h 2556892"/>
                <a:gd name="connsiteX61" fmla="*/ 1777702 w 2886163"/>
                <a:gd name="connsiteY61" fmla="*/ 139274 h 2556892"/>
                <a:gd name="connsiteX62" fmla="*/ 1911938 w 2886163"/>
                <a:gd name="connsiteY62" fmla="*/ 215126 h 2556892"/>
                <a:gd name="connsiteX63" fmla="*/ 1955706 w 2886163"/>
                <a:gd name="connsiteY63" fmla="*/ 233819 h 2556892"/>
                <a:gd name="connsiteX64" fmla="*/ 1966643 w 2886163"/>
                <a:gd name="connsiteY64" fmla="*/ 230756 h 2556892"/>
                <a:gd name="connsiteX65" fmla="*/ 1969287 w 2886163"/>
                <a:gd name="connsiteY65" fmla="*/ 230053 h 2556892"/>
                <a:gd name="connsiteX66" fmla="*/ 2019050 w 2886163"/>
                <a:gd name="connsiteY66" fmla="*/ 186624 h 2556892"/>
                <a:gd name="connsiteX67" fmla="*/ 2082031 w 2886163"/>
                <a:gd name="connsiteY67" fmla="*/ 93762 h 2556892"/>
                <a:gd name="connsiteX68" fmla="*/ 2086941 w 2886163"/>
                <a:gd name="connsiteY6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18296 w 2886163"/>
                <a:gd name="connsiteY4" fmla="*/ 1266944 h 2556892"/>
                <a:gd name="connsiteX5" fmla="*/ 2526110 w 2886163"/>
                <a:gd name="connsiteY5" fmla="*/ 1243499 h 2556892"/>
                <a:gd name="connsiteX6" fmla="*/ 2505883 w 2886163"/>
                <a:gd name="connsiteY6" fmla="*/ 1129031 h 2556892"/>
                <a:gd name="connsiteX7" fmla="*/ 2501286 w 2886163"/>
                <a:gd name="connsiteY7" fmla="*/ 1100528 h 2556892"/>
                <a:gd name="connsiteX8" fmla="*/ 2086941 w 2886163"/>
                <a:gd name="connsiteY8" fmla="*/ 0 h 2556892"/>
                <a:gd name="connsiteX9" fmla="*/ 2145931 w 2886163"/>
                <a:gd name="connsiteY9" fmla="*/ 92843 h 2556892"/>
                <a:gd name="connsiteX10" fmla="*/ 2145711 w 2886163"/>
                <a:gd name="connsiteY10" fmla="*/ 95772 h 2556892"/>
                <a:gd name="connsiteX11" fmla="*/ 2342226 w 2886163"/>
                <a:gd name="connsiteY11" fmla="*/ 146169 h 2556892"/>
                <a:gd name="connsiteX12" fmla="*/ 2509101 w 2886163"/>
                <a:gd name="connsiteY12" fmla="*/ 214666 h 2556892"/>
                <a:gd name="connsiteX13" fmla="*/ 2625868 w 2886163"/>
                <a:gd name="connsiteY13" fmla="*/ 296494 h 2556892"/>
                <a:gd name="connsiteX14" fmla="*/ 2692066 w 2886163"/>
                <a:gd name="connsiteY14" fmla="*/ 382460 h 2556892"/>
                <a:gd name="connsiteX15" fmla="*/ 2730222 w 2886163"/>
                <a:gd name="connsiteY15" fmla="*/ 459692 h 2556892"/>
                <a:gd name="connsiteX16" fmla="*/ 2761023 w 2886163"/>
                <a:gd name="connsiteY16" fmla="*/ 561747 h 2556892"/>
                <a:gd name="connsiteX17" fmla="*/ 2784008 w 2886163"/>
                <a:gd name="connsiteY17" fmla="*/ 666102 h 2556892"/>
                <a:gd name="connsiteX18" fmla="*/ 2803776 w 2886163"/>
                <a:gd name="connsiteY18" fmla="*/ 779650 h 2556892"/>
                <a:gd name="connsiteX19" fmla="*/ 2822164 w 2886163"/>
                <a:gd name="connsiteY19" fmla="*/ 882626 h 2556892"/>
                <a:gd name="connsiteX20" fmla="*/ 2829060 w 2886163"/>
                <a:gd name="connsiteY20" fmla="*/ 938251 h 2556892"/>
                <a:gd name="connsiteX21" fmla="*/ 2852045 w 2886163"/>
                <a:gd name="connsiteY21" fmla="*/ 1122135 h 2556892"/>
                <a:gd name="connsiteX22" fmla="*/ 2869514 w 2886163"/>
                <a:gd name="connsiteY22" fmla="*/ 1265565 h 2556892"/>
                <a:gd name="connsiteX23" fmla="*/ 2879628 w 2886163"/>
                <a:gd name="connsiteY23" fmla="*/ 1355208 h 2556892"/>
                <a:gd name="connsiteX24" fmla="*/ 2886064 w 2886163"/>
                <a:gd name="connsiteY24" fmla="*/ 1424625 h 2556892"/>
                <a:gd name="connsiteX25" fmla="*/ 2872273 w 2886163"/>
                <a:gd name="connsiteY25" fmla="*/ 1444852 h 2556892"/>
                <a:gd name="connsiteX26" fmla="*/ 2660346 w 2886163"/>
                <a:gd name="connsiteY26" fmla="*/ 1543690 h 2556892"/>
                <a:gd name="connsiteX27" fmla="*/ 2447500 w 2886163"/>
                <a:gd name="connsiteY27" fmla="*/ 1641608 h 2556892"/>
                <a:gd name="connsiteX28" fmla="*/ 2446581 w 2886163"/>
                <a:gd name="connsiteY28" fmla="*/ 1783659 h 2556892"/>
                <a:gd name="connsiteX29" fmla="*/ 2451178 w 2886163"/>
                <a:gd name="connsiteY29" fmla="*/ 2127522 h 2556892"/>
                <a:gd name="connsiteX30" fmla="*/ 2457614 w 2886163"/>
                <a:gd name="connsiteY30" fmla="*/ 2556892 h 2556892"/>
                <a:gd name="connsiteX31" fmla="*/ 1261906 w 2886163"/>
                <a:gd name="connsiteY31" fmla="*/ 2556892 h 2556892"/>
                <a:gd name="connsiteX32" fmla="*/ 1281674 w 2886163"/>
                <a:gd name="connsiteY32" fmla="*/ 2299914 h 2556892"/>
                <a:gd name="connsiteX33" fmla="*/ 1306498 w 2886163"/>
                <a:gd name="connsiteY33" fmla="*/ 2083390 h 2556892"/>
                <a:gd name="connsiteX34" fmla="*/ 1330403 w 2886163"/>
                <a:gd name="connsiteY34" fmla="*/ 1927088 h 2556892"/>
                <a:gd name="connsiteX35" fmla="*/ 1372696 w 2886163"/>
                <a:gd name="connsiteY35" fmla="*/ 1718839 h 2556892"/>
                <a:gd name="connsiteX36" fmla="*/ 1406255 w 2886163"/>
                <a:gd name="connsiteY36" fmla="*/ 1619082 h 2556892"/>
                <a:gd name="connsiteX37" fmla="*/ 1413611 w 2886163"/>
                <a:gd name="connsiteY37" fmla="*/ 1591040 h 2556892"/>
                <a:gd name="connsiteX38" fmla="*/ 1319370 w 2886163"/>
                <a:gd name="connsiteY38" fmla="*/ 1212698 h 2556892"/>
                <a:gd name="connsiteX39" fmla="*/ 1287650 w 2886163"/>
                <a:gd name="connsiteY39" fmla="*/ 1086737 h 2556892"/>
                <a:gd name="connsiteX40" fmla="*/ 1126291 w 2886163"/>
                <a:gd name="connsiteY40" fmla="*/ 1342336 h 2556892"/>
                <a:gd name="connsiteX41" fmla="*/ 961255 w 2886163"/>
                <a:gd name="connsiteY41" fmla="*/ 1506453 h 2556892"/>
                <a:gd name="connsiteX42" fmla="*/ 764959 w 2886163"/>
                <a:gd name="connsiteY42" fmla="*/ 1636091 h 2556892"/>
                <a:gd name="connsiteX43" fmla="*/ 493729 w 2886163"/>
                <a:gd name="connsiteY43" fmla="*/ 1753318 h 2556892"/>
                <a:gd name="connsiteX44" fmla="*/ 271689 w 2886163"/>
                <a:gd name="connsiteY44" fmla="*/ 1791474 h 2556892"/>
                <a:gd name="connsiteX45" fmla="*/ 81829 w 2886163"/>
                <a:gd name="connsiteY45" fmla="*/ 1787336 h 2556892"/>
                <a:gd name="connsiteX46" fmla="*/ 0 w 2886163"/>
                <a:gd name="connsiteY46" fmla="*/ 1591499 h 2556892"/>
                <a:gd name="connsiteX47" fmla="*/ 47350 w 2886163"/>
                <a:gd name="connsiteY47" fmla="*/ 1572192 h 2556892"/>
                <a:gd name="connsiteX48" fmla="*/ 307087 w 2886163"/>
                <a:gd name="connsiteY48" fmla="*/ 1484387 h 2556892"/>
                <a:gd name="connsiteX49" fmla="*/ 416958 w 2886163"/>
                <a:gd name="connsiteY49" fmla="*/ 1438416 h 2556892"/>
                <a:gd name="connsiteX50" fmla="*/ 575558 w 2886163"/>
                <a:gd name="connsiteY50" fmla="*/ 1349692 h 2556892"/>
                <a:gd name="connsiteX51" fmla="*/ 782428 w 2886163"/>
                <a:gd name="connsiteY51" fmla="*/ 1212698 h 2556892"/>
                <a:gd name="connsiteX52" fmla="*/ 834835 w 2886163"/>
                <a:gd name="connsiteY52" fmla="*/ 1149718 h 2556892"/>
                <a:gd name="connsiteX53" fmla="*/ 1002629 w 2886163"/>
                <a:gd name="connsiteY53" fmla="*/ 829759 h 2556892"/>
                <a:gd name="connsiteX54" fmla="*/ 1144680 w 2886163"/>
                <a:gd name="connsiteY54" fmla="*/ 462450 h 2556892"/>
                <a:gd name="connsiteX55" fmla="*/ 1237082 w 2886163"/>
                <a:gd name="connsiteY55" fmla="*/ 327755 h 2556892"/>
                <a:gd name="connsiteX56" fmla="*/ 1397521 w 2886163"/>
                <a:gd name="connsiteY56" fmla="*/ 243628 h 2556892"/>
                <a:gd name="connsiteX57" fmla="*/ 1537732 w 2886163"/>
                <a:gd name="connsiteY57" fmla="*/ 170074 h 2556892"/>
                <a:gd name="connsiteX58" fmla="*/ 1592898 w 2886163"/>
                <a:gd name="connsiteY58" fmla="*/ 129160 h 2556892"/>
                <a:gd name="connsiteX59" fmla="*/ 1683262 w 2886163"/>
                <a:gd name="connsiteY59" fmla="*/ 35759 h 2556892"/>
                <a:gd name="connsiteX60" fmla="*/ 1777702 w 2886163"/>
                <a:gd name="connsiteY60" fmla="*/ 139274 h 2556892"/>
                <a:gd name="connsiteX61" fmla="*/ 1911938 w 2886163"/>
                <a:gd name="connsiteY61" fmla="*/ 215126 h 2556892"/>
                <a:gd name="connsiteX62" fmla="*/ 1955706 w 2886163"/>
                <a:gd name="connsiteY62" fmla="*/ 233819 h 2556892"/>
                <a:gd name="connsiteX63" fmla="*/ 1966643 w 2886163"/>
                <a:gd name="connsiteY63" fmla="*/ 230756 h 2556892"/>
                <a:gd name="connsiteX64" fmla="*/ 1969287 w 2886163"/>
                <a:gd name="connsiteY64" fmla="*/ 230053 h 2556892"/>
                <a:gd name="connsiteX65" fmla="*/ 2019050 w 2886163"/>
                <a:gd name="connsiteY65" fmla="*/ 186624 h 2556892"/>
                <a:gd name="connsiteX66" fmla="*/ 2082031 w 2886163"/>
                <a:gd name="connsiteY66" fmla="*/ 93762 h 2556892"/>
                <a:gd name="connsiteX67" fmla="*/ 2086941 w 2886163"/>
                <a:gd name="connsiteY6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26110 w 2886163"/>
                <a:gd name="connsiteY4" fmla="*/ 1243499 h 2556892"/>
                <a:gd name="connsiteX5" fmla="*/ 2505883 w 2886163"/>
                <a:gd name="connsiteY5" fmla="*/ 1129031 h 2556892"/>
                <a:gd name="connsiteX6" fmla="*/ 2501286 w 2886163"/>
                <a:gd name="connsiteY6" fmla="*/ 1100528 h 2556892"/>
                <a:gd name="connsiteX7" fmla="*/ 2086941 w 2886163"/>
                <a:gd name="connsiteY7" fmla="*/ 0 h 2556892"/>
                <a:gd name="connsiteX8" fmla="*/ 2145931 w 2886163"/>
                <a:gd name="connsiteY8" fmla="*/ 92843 h 2556892"/>
                <a:gd name="connsiteX9" fmla="*/ 2145711 w 2886163"/>
                <a:gd name="connsiteY9" fmla="*/ 95772 h 2556892"/>
                <a:gd name="connsiteX10" fmla="*/ 2342226 w 2886163"/>
                <a:gd name="connsiteY10" fmla="*/ 146169 h 2556892"/>
                <a:gd name="connsiteX11" fmla="*/ 2509101 w 2886163"/>
                <a:gd name="connsiteY11" fmla="*/ 214666 h 2556892"/>
                <a:gd name="connsiteX12" fmla="*/ 2625868 w 2886163"/>
                <a:gd name="connsiteY12" fmla="*/ 296494 h 2556892"/>
                <a:gd name="connsiteX13" fmla="*/ 2692066 w 2886163"/>
                <a:gd name="connsiteY13" fmla="*/ 382460 h 2556892"/>
                <a:gd name="connsiteX14" fmla="*/ 2730222 w 2886163"/>
                <a:gd name="connsiteY14" fmla="*/ 459692 h 2556892"/>
                <a:gd name="connsiteX15" fmla="*/ 2761023 w 2886163"/>
                <a:gd name="connsiteY15" fmla="*/ 561747 h 2556892"/>
                <a:gd name="connsiteX16" fmla="*/ 2784008 w 2886163"/>
                <a:gd name="connsiteY16" fmla="*/ 666102 h 2556892"/>
                <a:gd name="connsiteX17" fmla="*/ 2803776 w 2886163"/>
                <a:gd name="connsiteY17" fmla="*/ 779650 h 2556892"/>
                <a:gd name="connsiteX18" fmla="*/ 2822164 w 2886163"/>
                <a:gd name="connsiteY18" fmla="*/ 882626 h 2556892"/>
                <a:gd name="connsiteX19" fmla="*/ 2829060 w 2886163"/>
                <a:gd name="connsiteY19" fmla="*/ 938251 h 2556892"/>
                <a:gd name="connsiteX20" fmla="*/ 2852045 w 2886163"/>
                <a:gd name="connsiteY20" fmla="*/ 1122135 h 2556892"/>
                <a:gd name="connsiteX21" fmla="*/ 2869514 w 2886163"/>
                <a:gd name="connsiteY21" fmla="*/ 1265565 h 2556892"/>
                <a:gd name="connsiteX22" fmla="*/ 2879628 w 2886163"/>
                <a:gd name="connsiteY22" fmla="*/ 1355208 h 2556892"/>
                <a:gd name="connsiteX23" fmla="*/ 2886064 w 2886163"/>
                <a:gd name="connsiteY23" fmla="*/ 1424625 h 2556892"/>
                <a:gd name="connsiteX24" fmla="*/ 2872273 w 2886163"/>
                <a:gd name="connsiteY24" fmla="*/ 1444852 h 2556892"/>
                <a:gd name="connsiteX25" fmla="*/ 2660346 w 2886163"/>
                <a:gd name="connsiteY25" fmla="*/ 1543690 h 2556892"/>
                <a:gd name="connsiteX26" fmla="*/ 2447500 w 2886163"/>
                <a:gd name="connsiteY26" fmla="*/ 1641608 h 2556892"/>
                <a:gd name="connsiteX27" fmla="*/ 2446581 w 2886163"/>
                <a:gd name="connsiteY27" fmla="*/ 1783659 h 2556892"/>
                <a:gd name="connsiteX28" fmla="*/ 2451178 w 2886163"/>
                <a:gd name="connsiteY28" fmla="*/ 2127522 h 2556892"/>
                <a:gd name="connsiteX29" fmla="*/ 2457614 w 2886163"/>
                <a:gd name="connsiteY29" fmla="*/ 2556892 h 2556892"/>
                <a:gd name="connsiteX30" fmla="*/ 1261906 w 2886163"/>
                <a:gd name="connsiteY30" fmla="*/ 2556892 h 2556892"/>
                <a:gd name="connsiteX31" fmla="*/ 1281674 w 2886163"/>
                <a:gd name="connsiteY31" fmla="*/ 2299914 h 2556892"/>
                <a:gd name="connsiteX32" fmla="*/ 1306498 w 2886163"/>
                <a:gd name="connsiteY32" fmla="*/ 2083390 h 2556892"/>
                <a:gd name="connsiteX33" fmla="*/ 1330403 w 2886163"/>
                <a:gd name="connsiteY33" fmla="*/ 1927088 h 2556892"/>
                <a:gd name="connsiteX34" fmla="*/ 1372696 w 2886163"/>
                <a:gd name="connsiteY34" fmla="*/ 1718839 h 2556892"/>
                <a:gd name="connsiteX35" fmla="*/ 1406255 w 2886163"/>
                <a:gd name="connsiteY35" fmla="*/ 1619082 h 2556892"/>
                <a:gd name="connsiteX36" fmla="*/ 1413611 w 2886163"/>
                <a:gd name="connsiteY36" fmla="*/ 1591040 h 2556892"/>
                <a:gd name="connsiteX37" fmla="*/ 1319370 w 2886163"/>
                <a:gd name="connsiteY37" fmla="*/ 1212698 h 2556892"/>
                <a:gd name="connsiteX38" fmla="*/ 1287650 w 2886163"/>
                <a:gd name="connsiteY38" fmla="*/ 1086737 h 2556892"/>
                <a:gd name="connsiteX39" fmla="*/ 1126291 w 2886163"/>
                <a:gd name="connsiteY39" fmla="*/ 1342336 h 2556892"/>
                <a:gd name="connsiteX40" fmla="*/ 961255 w 2886163"/>
                <a:gd name="connsiteY40" fmla="*/ 1506453 h 2556892"/>
                <a:gd name="connsiteX41" fmla="*/ 764959 w 2886163"/>
                <a:gd name="connsiteY41" fmla="*/ 1636091 h 2556892"/>
                <a:gd name="connsiteX42" fmla="*/ 493729 w 2886163"/>
                <a:gd name="connsiteY42" fmla="*/ 1753318 h 2556892"/>
                <a:gd name="connsiteX43" fmla="*/ 271689 w 2886163"/>
                <a:gd name="connsiteY43" fmla="*/ 1791474 h 2556892"/>
                <a:gd name="connsiteX44" fmla="*/ 81829 w 2886163"/>
                <a:gd name="connsiteY44" fmla="*/ 1787336 h 2556892"/>
                <a:gd name="connsiteX45" fmla="*/ 0 w 2886163"/>
                <a:gd name="connsiteY45" fmla="*/ 1591499 h 2556892"/>
                <a:gd name="connsiteX46" fmla="*/ 47350 w 2886163"/>
                <a:gd name="connsiteY46" fmla="*/ 1572192 h 2556892"/>
                <a:gd name="connsiteX47" fmla="*/ 307087 w 2886163"/>
                <a:gd name="connsiteY47" fmla="*/ 1484387 h 2556892"/>
                <a:gd name="connsiteX48" fmla="*/ 416958 w 2886163"/>
                <a:gd name="connsiteY48" fmla="*/ 1438416 h 2556892"/>
                <a:gd name="connsiteX49" fmla="*/ 575558 w 2886163"/>
                <a:gd name="connsiteY49" fmla="*/ 1349692 h 2556892"/>
                <a:gd name="connsiteX50" fmla="*/ 782428 w 2886163"/>
                <a:gd name="connsiteY50" fmla="*/ 1212698 h 2556892"/>
                <a:gd name="connsiteX51" fmla="*/ 834835 w 2886163"/>
                <a:gd name="connsiteY51" fmla="*/ 1149718 h 2556892"/>
                <a:gd name="connsiteX52" fmla="*/ 1002629 w 2886163"/>
                <a:gd name="connsiteY52" fmla="*/ 829759 h 2556892"/>
                <a:gd name="connsiteX53" fmla="*/ 1144680 w 2886163"/>
                <a:gd name="connsiteY53" fmla="*/ 462450 h 2556892"/>
                <a:gd name="connsiteX54" fmla="*/ 1237082 w 2886163"/>
                <a:gd name="connsiteY54" fmla="*/ 327755 h 2556892"/>
                <a:gd name="connsiteX55" fmla="*/ 1397521 w 2886163"/>
                <a:gd name="connsiteY55" fmla="*/ 243628 h 2556892"/>
                <a:gd name="connsiteX56" fmla="*/ 1537732 w 2886163"/>
                <a:gd name="connsiteY56" fmla="*/ 170074 h 2556892"/>
                <a:gd name="connsiteX57" fmla="*/ 1592898 w 2886163"/>
                <a:gd name="connsiteY57" fmla="*/ 129160 h 2556892"/>
                <a:gd name="connsiteX58" fmla="*/ 1683262 w 2886163"/>
                <a:gd name="connsiteY58" fmla="*/ 35759 h 2556892"/>
                <a:gd name="connsiteX59" fmla="*/ 1777702 w 2886163"/>
                <a:gd name="connsiteY59" fmla="*/ 139274 h 2556892"/>
                <a:gd name="connsiteX60" fmla="*/ 1911938 w 2886163"/>
                <a:gd name="connsiteY60" fmla="*/ 215126 h 2556892"/>
                <a:gd name="connsiteX61" fmla="*/ 1955706 w 2886163"/>
                <a:gd name="connsiteY61" fmla="*/ 233819 h 2556892"/>
                <a:gd name="connsiteX62" fmla="*/ 1966643 w 2886163"/>
                <a:gd name="connsiteY62" fmla="*/ 230756 h 2556892"/>
                <a:gd name="connsiteX63" fmla="*/ 1969287 w 2886163"/>
                <a:gd name="connsiteY63" fmla="*/ 230053 h 2556892"/>
                <a:gd name="connsiteX64" fmla="*/ 2019050 w 2886163"/>
                <a:gd name="connsiteY64" fmla="*/ 186624 h 2556892"/>
                <a:gd name="connsiteX65" fmla="*/ 2082031 w 2886163"/>
                <a:gd name="connsiteY65" fmla="*/ 93762 h 2556892"/>
                <a:gd name="connsiteX66" fmla="*/ 2086941 w 2886163"/>
                <a:gd name="connsiteY6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526110 w 2886163"/>
                <a:gd name="connsiteY3" fmla="*/ 1243499 h 2556892"/>
                <a:gd name="connsiteX4" fmla="*/ 2505883 w 2886163"/>
                <a:gd name="connsiteY4" fmla="*/ 1129031 h 2556892"/>
                <a:gd name="connsiteX5" fmla="*/ 2501286 w 2886163"/>
                <a:gd name="connsiteY5" fmla="*/ 1100528 h 2556892"/>
                <a:gd name="connsiteX6" fmla="*/ 2086941 w 2886163"/>
                <a:gd name="connsiteY6" fmla="*/ 0 h 2556892"/>
                <a:gd name="connsiteX7" fmla="*/ 2145931 w 2886163"/>
                <a:gd name="connsiteY7" fmla="*/ 92843 h 2556892"/>
                <a:gd name="connsiteX8" fmla="*/ 2145711 w 2886163"/>
                <a:gd name="connsiteY8" fmla="*/ 95772 h 2556892"/>
                <a:gd name="connsiteX9" fmla="*/ 2342226 w 2886163"/>
                <a:gd name="connsiteY9" fmla="*/ 146169 h 2556892"/>
                <a:gd name="connsiteX10" fmla="*/ 2509101 w 2886163"/>
                <a:gd name="connsiteY10" fmla="*/ 214666 h 2556892"/>
                <a:gd name="connsiteX11" fmla="*/ 2625868 w 2886163"/>
                <a:gd name="connsiteY11" fmla="*/ 296494 h 2556892"/>
                <a:gd name="connsiteX12" fmla="*/ 2692066 w 2886163"/>
                <a:gd name="connsiteY12" fmla="*/ 382460 h 2556892"/>
                <a:gd name="connsiteX13" fmla="*/ 2730222 w 2886163"/>
                <a:gd name="connsiteY13" fmla="*/ 459692 h 2556892"/>
                <a:gd name="connsiteX14" fmla="*/ 2761023 w 2886163"/>
                <a:gd name="connsiteY14" fmla="*/ 561747 h 2556892"/>
                <a:gd name="connsiteX15" fmla="*/ 2784008 w 2886163"/>
                <a:gd name="connsiteY15" fmla="*/ 666102 h 2556892"/>
                <a:gd name="connsiteX16" fmla="*/ 2803776 w 2886163"/>
                <a:gd name="connsiteY16" fmla="*/ 779650 h 2556892"/>
                <a:gd name="connsiteX17" fmla="*/ 2822164 w 2886163"/>
                <a:gd name="connsiteY17" fmla="*/ 882626 h 2556892"/>
                <a:gd name="connsiteX18" fmla="*/ 2829060 w 2886163"/>
                <a:gd name="connsiteY18" fmla="*/ 938251 h 2556892"/>
                <a:gd name="connsiteX19" fmla="*/ 2852045 w 2886163"/>
                <a:gd name="connsiteY19" fmla="*/ 1122135 h 2556892"/>
                <a:gd name="connsiteX20" fmla="*/ 2869514 w 2886163"/>
                <a:gd name="connsiteY20" fmla="*/ 1265565 h 2556892"/>
                <a:gd name="connsiteX21" fmla="*/ 2879628 w 2886163"/>
                <a:gd name="connsiteY21" fmla="*/ 1355208 h 2556892"/>
                <a:gd name="connsiteX22" fmla="*/ 2886064 w 2886163"/>
                <a:gd name="connsiteY22" fmla="*/ 1424625 h 2556892"/>
                <a:gd name="connsiteX23" fmla="*/ 2872273 w 2886163"/>
                <a:gd name="connsiteY23" fmla="*/ 1444852 h 2556892"/>
                <a:gd name="connsiteX24" fmla="*/ 2660346 w 2886163"/>
                <a:gd name="connsiteY24" fmla="*/ 1543690 h 2556892"/>
                <a:gd name="connsiteX25" fmla="*/ 2447500 w 2886163"/>
                <a:gd name="connsiteY25" fmla="*/ 1641608 h 2556892"/>
                <a:gd name="connsiteX26" fmla="*/ 2446581 w 2886163"/>
                <a:gd name="connsiteY26" fmla="*/ 1783659 h 2556892"/>
                <a:gd name="connsiteX27" fmla="*/ 2451178 w 2886163"/>
                <a:gd name="connsiteY27" fmla="*/ 2127522 h 2556892"/>
                <a:gd name="connsiteX28" fmla="*/ 2457614 w 2886163"/>
                <a:gd name="connsiteY28" fmla="*/ 2556892 h 2556892"/>
                <a:gd name="connsiteX29" fmla="*/ 1261906 w 2886163"/>
                <a:gd name="connsiteY29" fmla="*/ 2556892 h 2556892"/>
                <a:gd name="connsiteX30" fmla="*/ 1281674 w 2886163"/>
                <a:gd name="connsiteY30" fmla="*/ 2299914 h 2556892"/>
                <a:gd name="connsiteX31" fmla="*/ 1306498 w 2886163"/>
                <a:gd name="connsiteY31" fmla="*/ 2083390 h 2556892"/>
                <a:gd name="connsiteX32" fmla="*/ 1330403 w 2886163"/>
                <a:gd name="connsiteY32" fmla="*/ 1927088 h 2556892"/>
                <a:gd name="connsiteX33" fmla="*/ 1372696 w 2886163"/>
                <a:gd name="connsiteY33" fmla="*/ 1718839 h 2556892"/>
                <a:gd name="connsiteX34" fmla="*/ 1406255 w 2886163"/>
                <a:gd name="connsiteY34" fmla="*/ 1619082 h 2556892"/>
                <a:gd name="connsiteX35" fmla="*/ 1413611 w 2886163"/>
                <a:gd name="connsiteY35" fmla="*/ 1591040 h 2556892"/>
                <a:gd name="connsiteX36" fmla="*/ 1319370 w 2886163"/>
                <a:gd name="connsiteY36" fmla="*/ 1212698 h 2556892"/>
                <a:gd name="connsiteX37" fmla="*/ 1287650 w 2886163"/>
                <a:gd name="connsiteY37" fmla="*/ 1086737 h 2556892"/>
                <a:gd name="connsiteX38" fmla="*/ 1126291 w 2886163"/>
                <a:gd name="connsiteY38" fmla="*/ 1342336 h 2556892"/>
                <a:gd name="connsiteX39" fmla="*/ 961255 w 2886163"/>
                <a:gd name="connsiteY39" fmla="*/ 1506453 h 2556892"/>
                <a:gd name="connsiteX40" fmla="*/ 764959 w 2886163"/>
                <a:gd name="connsiteY40" fmla="*/ 1636091 h 2556892"/>
                <a:gd name="connsiteX41" fmla="*/ 493729 w 2886163"/>
                <a:gd name="connsiteY41" fmla="*/ 1753318 h 2556892"/>
                <a:gd name="connsiteX42" fmla="*/ 271689 w 2886163"/>
                <a:gd name="connsiteY42" fmla="*/ 1791474 h 2556892"/>
                <a:gd name="connsiteX43" fmla="*/ 81829 w 2886163"/>
                <a:gd name="connsiteY43" fmla="*/ 1787336 h 2556892"/>
                <a:gd name="connsiteX44" fmla="*/ 0 w 2886163"/>
                <a:gd name="connsiteY44" fmla="*/ 1591499 h 2556892"/>
                <a:gd name="connsiteX45" fmla="*/ 47350 w 2886163"/>
                <a:gd name="connsiteY45" fmla="*/ 1572192 h 2556892"/>
                <a:gd name="connsiteX46" fmla="*/ 307087 w 2886163"/>
                <a:gd name="connsiteY46" fmla="*/ 1484387 h 2556892"/>
                <a:gd name="connsiteX47" fmla="*/ 416958 w 2886163"/>
                <a:gd name="connsiteY47" fmla="*/ 1438416 h 2556892"/>
                <a:gd name="connsiteX48" fmla="*/ 575558 w 2886163"/>
                <a:gd name="connsiteY48" fmla="*/ 1349692 h 2556892"/>
                <a:gd name="connsiteX49" fmla="*/ 782428 w 2886163"/>
                <a:gd name="connsiteY49" fmla="*/ 1212698 h 2556892"/>
                <a:gd name="connsiteX50" fmla="*/ 834835 w 2886163"/>
                <a:gd name="connsiteY50" fmla="*/ 1149718 h 2556892"/>
                <a:gd name="connsiteX51" fmla="*/ 1002629 w 2886163"/>
                <a:gd name="connsiteY51" fmla="*/ 829759 h 2556892"/>
                <a:gd name="connsiteX52" fmla="*/ 1144680 w 2886163"/>
                <a:gd name="connsiteY52" fmla="*/ 462450 h 2556892"/>
                <a:gd name="connsiteX53" fmla="*/ 1237082 w 2886163"/>
                <a:gd name="connsiteY53" fmla="*/ 327755 h 2556892"/>
                <a:gd name="connsiteX54" fmla="*/ 1397521 w 2886163"/>
                <a:gd name="connsiteY54" fmla="*/ 243628 h 2556892"/>
                <a:gd name="connsiteX55" fmla="*/ 1537732 w 2886163"/>
                <a:gd name="connsiteY55" fmla="*/ 170074 h 2556892"/>
                <a:gd name="connsiteX56" fmla="*/ 1592898 w 2886163"/>
                <a:gd name="connsiteY56" fmla="*/ 129160 h 2556892"/>
                <a:gd name="connsiteX57" fmla="*/ 1683262 w 2886163"/>
                <a:gd name="connsiteY57" fmla="*/ 35759 h 2556892"/>
                <a:gd name="connsiteX58" fmla="*/ 1777702 w 2886163"/>
                <a:gd name="connsiteY58" fmla="*/ 139274 h 2556892"/>
                <a:gd name="connsiteX59" fmla="*/ 1911938 w 2886163"/>
                <a:gd name="connsiteY59" fmla="*/ 215126 h 2556892"/>
                <a:gd name="connsiteX60" fmla="*/ 1955706 w 2886163"/>
                <a:gd name="connsiteY60" fmla="*/ 233819 h 2556892"/>
                <a:gd name="connsiteX61" fmla="*/ 1966643 w 2886163"/>
                <a:gd name="connsiteY61" fmla="*/ 230756 h 2556892"/>
                <a:gd name="connsiteX62" fmla="*/ 1969287 w 2886163"/>
                <a:gd name="connsiteY62" fmla="*/ 230053 h 2556892"/>
                <a:gd name="connsiteX63" fmla="*/ 2019050 w 2886163"/>
                <a:gd name="connsiteY63" fmla="*/ 186624 h 2556892"/>
                <a:gd name="connsiteX64" fmla="*/ 2082031 w 2886163"/>
                <a:gd name="connsiteY64" fmla="*/ 93762 h 2556892"/>
                <a:gd name="connsiteX65" fmla="*/ 2086941 w 2886163"/>
                <a:gd name="connsiteY65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890059"/>
                <a:gd name="connsiteY0" fmla="*/ 1100528 h 2556892"/>
                <a:gd name="connsiteX1" fmla="*/ 2492092 w 2890059"/>
                <a:gd name="connsiteY1" fmla="*/ 1180518 h 2556892"/>
                <a:gd name="connsiteX2" fmla="*/ 2452097 w 2890059"/>
                <a:gd name="connsiteY2" fmla="*/ 1334981 h 2556892"/>
                <a:gd name="connsiteX3" fmla="*/ 2526110 w 2890059"/>
                <a:gd name="connsiteY3" fmla="*/ 1243499 h 2556892"/>
                <a:gd name="connsiteX4" fmla="*/ 2505883 w 2890059"/>
                <a:gd name="connsiteY4" fmla="*/ 1129031 h 2556892"/>
                <a:gd name="connsiteX5" fmla="*/ 2501286 w 2890059"/>
                <a:gd name="connsiteY5" fmla="*/ 1100528 h 2556892"/>
                <a:gd name="connsiteX6" fmla="*/ 2086941 w 2890059"/>
                <a:gd name="connsiteY6" fmla="*/ 0 h 2556892"/>
                <a:gd name="connsiteX7" fmla="*/ 2145931 w 2890059"/>
                <a:gd name="connsiteY7" fmla="*/ 92843 h 2556892"/>
                <a:gd name="connsiteX8" fmla="*/ 2145711 w 2890059"/>
                <a:gd name="connsiteY8" fmla="*/ 95772 h 2556892"/>
                <a:gd name="connsiteX9" fmla="*/ 2342226 w 2890059"/>
                <a:gd name="connsiteY9" fmla="*/ 146169 h 2556892"/>
                <a:gd name="connsiteX10" fmla="*/ 2509101 w 2890059"/>
                <a:gd name="connsiteY10" fmla="*/ 214666 h 2556892"/>
                <a:gd name="connsiteX11" fmla="*/ 2625868 w 2890059"/>
                <a:gd name="connsiteY11" fmla="*/ 296494 h 2556892"/>
                <a:gd name="connsiteX12" fmla="*/ 2692066 w 2890059"/>
                <a:gd name="connsiteY12" fmla="*/ 382460 h 2556892"/>
                <a:gd name="connsiteX13" fmla="*/ 2730222 w 2890059"/>
                <a:gd name="connsiteY13" fmla="*/ 459692 h 2556892"/>
                <a:gd name="connsiteX14" fmla="*/ 2761023 w 2890059"/>
                <a:gd name="connsiteY14" fmla="*/ 561747 h 2556892"/>
                <a:gd name="connsiteX15" fmla="*/ 2784008 w 2890059"/>
                <a:gd name="connsiteY15" fmla="*/ 666102 h 2556892"/>
                <a:gd name="connsiteX16" fmla="*/ 2803776 w 2890059"/>
                <a:gd name="connsiteY16" fmla="*/ 779650 h 2556892"/>
                <a:gd name="connsiteX17" fmla="*/ 2822164 w 2890059"/>
                <a:gd name="connsiteY17" fmla="*/ 882626 h 2556892"/>
                <a:gd name="connsiteX18" fmla="*/ 2829060 w 2890059"/>
                <a:gd name="connsiteY18" fmla="*/ 938251 h 2556892"/>
                <a:gd name="connsiteX19" fmla="*/ 2852045 w 2890059"/>
                <a:gd name="connsiteY19" fmla="*/ 1122135 h 2556892"/>
                <a:gd name="connsiteX20" fmla="*/ 2869514 w 2890059"/>
                <a:gd name="connsiteY20" fmla="*/ 1265565 h 2556892"/>
                <a:gd name="connsiteX21" fmla="*/ 2879628 w 2890059"/>
                <a:gd name="connsiteY21" fmla="*/ 1355208 h 2556892"/>
                <a:gd name="connsiteX22" fmla="*/ 2886064 w 2890059"/>
                <a:gd name="connsiteY22" fmla="*/ 1424625 h 2556892"/>
                <a:gd name="connsiteX23" fmla="*/ 2872273 w 2890059"/>
                <a:gd name="connsiteY23" fmla="*/ 1444852 h 2556892"/>
                <a:gd name="connsiteX24" fmla="*/ 2447500 w 2890059"/>
                <a:gd name="connsiteY24" fmla="*/ 1641608 h 2556892"/>
                <a:gd name="connsiteX25" fmla="*/ 2446581 w 2890059"/>
                <a:gd name="connsiteY25" fmla="*/ 1783659 h 2556892"/>
                <a:gd name="connsiteX26" fmla="*/ 2451178 w 2890059"/>
                <a:gd name="connsiteY26" fmla="*/ 2127522 h 2556892"/>
                <a:gd name="connsiteX27" fmla="*/ 2457614 w 2890059"/>
                <a:gd name="connsiteY27" fmla="*/ 2556892 h 2556892"/>
                <a:gd name="connsiteX28" fmla="*/ 1261906 w 2890059"/>
                <a:gd name="connsiteY28" fmla="*/ 2556892 h 2556892"/>
                <a:gd name="connsiteX29" fmla="*/ 1281674 w 2890059"/>
                <a:gd name="connsiteY29" fmla="*/ 2299914 h 2556892"/>
                <a:gd name="connsiteX30" fmla="*/ 1306498 w 2890059"/>
                <a:gd name="connsiteY30" fmla="*/ 2083390 h 2556892"/>
                <a:gd name="connsiteX31" fmla="*/ 1330403 w 2890059"/>
                <a:gd name="connsiteY31" fmla="*/ 1927088 h 2556892"/>
                <a:gd name="connsiteX32" fmla="*/ 1372696 w 2890059"/>
                <a:gd name="connsiteY32" fmla="*/ 1718839 h 2556892"/>
                <a:gd name="connsiteX33" fmla="*/ 1406255 w 2890059"/>
                <a:gd name="connsiteY33" fmla="*/ 1619082 h 2556892"/>
                <a:gd name="connsiteX34" fmla="*/ 1413611 w 2890059"/>
                <a:gd name="connsiteY34" fmla="*/ 1591040 h 2556892"/>
                <a:gd name="connsiteX35" fmla="*/ 1319370 w 2890059"/>
                <a:gd name="connsiteY35" fmla="*/ 1212698 h 2556892"/>
                <a:gd name="connsiteX36" fmla="*/ 1287650 w 2890059"/>
                <a:gd name="connsiteY36" fmla="*/ 1086737 h 2556892"/>
                <a:gd name="connsiteX37" fmla="*/ 1126291 w 2890059"/>
                <a:gd name="connsiteY37" fmla="*/ 1342336 h 2556892"/>
                <a:gd name="connsiteX38" fmla="*/ 961255 w 2890059"/>
                <a:gd name="connsiteY38" fmla="*/ 1506453 h 2556892"/>
                <a:gd name="connsiteX39" fmla="*/ 764959 w 2890059"/>
                <a:gd name="connsiteY39" fmla="*/ 1636091 h 2556892"/>
                <a:gd name="connsiteX40" fmla="*/ 493729 w 2890059"/>
                <a:gd name="connsiteY40" fmla="*/ 1753318 h 2556892"/>
                <a:gd name="connsiteX41" fmla="*/ 271689 w 2890059"/>
                <a:gd name="connsiteY41" fmla="*/ 1791474 h 2556892"/>
                <a:gd name="connsiteX42" fmla="*/ 81829 w 2890059"/>
                <a:gd name="connsiteY42" fmla="*/ 1787336 h 2556892"/>
                <a:gd name="connsiteX43" fmla="*/ 0 w 2890059"/>
                <a:gd name="connsiteY43" fmla="*/ 1591499 h 2556892"/>
                <a:gd name="connsiteX44" fmla="*/ 47350 w 2890059"/>
                <a:gd name="connsiteY44" fmla="*/ 1572192 h 2556892"/>
                <a:gd name="connsiteX45" fmla="*/ 307087 w 2890059"/>
                <a:gd name="connsiteY45" fmla="*/ 1484387 h 2556892"/>
                <a:gd name="connsiteX46" fmla="*/ 416958 w 2890059"/>
                <a:gd name="connsiteY46" fmla="*/ 1438416 h 2556892"/>
                <a:gd name="connsiteX47" fmla="*/ 575558 w 2890059"/>
                <a:gd name="connsiteY47" fmla="*/ 1349692 h 2556892"/>
                <a:gd name="connsiteX48" fmla="*/ 782428 w 2890059"/>
                <a:gd name="connsiteY48" fmla="*/ 1212698 h 2556892"/>
                <a:gd name="connsiteX49" fmla="*/ 834835 w 2890059"/>
                <a:gd name="connsiteY49" fmla="*/ 1149718 h 2556892"/>
                <a:gd name="connsiteX50" fmla="*/ 1002629 w 2890059"/>
                <a:gd name="connsiteY50" fmla="*/ 829759 h 2556892"/>
                <a:gd name="connsiteX51" fmla="*/ 1144680 w 2890059"/>
                <a:gd name="connsiteY51" fmla="*/ 462450 h 2556892"/>
                <a:gd name="connsiteX52" fmla="*/ 1237082 w 2890059"/>
                <a:gd name="connsiteY52" fmla="*/ 327755 h 2556892"/>
                <a:gd name="connsiteX53" fmla="*/ 1397521 w 2890059"/>
                <a:gd name="connsiteY53" fmla="*/ 243628 h 2556892"/>
                <a:gd name="connsiteX54" fmla="*/ 1537732 w 2890059"/>
                <a:gd name="connsiteY54" fmla="*/ 170074 h 2556892"/>
                <a:gd name="connsiteX55" fmla="*/ 1592898 w 2890059"/>
                <a:gd name="connsiteY55" fmla="*/ 129160 h 2556892"/>
                <a:gd name="connsiteX56" fmla="*/ 1683262 w 2890059"/>
                <a:gd name="connsiteY56" fmla="*/ 35759 h 2556892"/>
                <a:gd name="connsiteX57" fmla="*/ 1777702 w 2890059"/>
                <a:gd name="connsiteY57" fmla="*/ 139274 h 2556892"/>
                <a:gd name="connsiteX58" fmla="*/ 1911938 w 2890059"/>
                <a:gd name="connsiteY58" fmla="*/ 215126 h 2556892"/>
                <a:gd name="connsiteX59" fmla="*/ 1955706 w 2890059"/>
                <a:gd name="connsiteY59" fmla="*/ 233819 h 2556892"/>
                <a:gd name="connsiteX60" fmla="*/ 1966643 w 2890059"/>
                <a:gd name="connsiteY60" fmla="*/ 230756 h 2556892"/>
                <a:gd name="connsiteX61" fmla="*/ 1969287 w 2890059"/>
                <a:gd name="connsiteY61" fmla="*/ 230053 h 2556892"/>
                <a:gd name="connsiteX62" fmla="*/ 2019050 w 2890059"/>
                <a:gd name="connsiteY62" fmla="*/ 186624 h 2556892"/>
                <a:gd name="connsiteX63" fmla="*/ 2082031 w 2890059"/>
                <a:gd name="connsiteY63" fmla="*/ 93762 h 2556892"/>
                <a:gd name="connsiteX64" fmla="*/ 2086941 w 2890059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2164 w 2887840"/>
                <a:gd name="connsiteY17" fmla="*/ 882626 h 2556892"/>
                <a:gd name="connsiteX18" fmla="*/ 2829060 w 2887840"/>
                <a:gd name="connsiteY18" fmla="*/ 938251 h 2556892"/>
                <a:gd name="connsiteX19" fmla="*/ 2852045 w 2887840"/>
                <a:gd name="connsiteY19" fmla="*/ 1122135 h 2556892"/>
                <a:gd name="connsiteX20" fmla="*/ 2869514 w 2887840"/>
                <a:gd name="connsiteY20" fmla="*/ 1265565 h 2556892"/>
                <a:gd name="connsiteX21" fmla="*/ 2879628 w 2887840"/>
                <a:gd name="connsiteY21" fmla="*/ 1355208 h 2556892"/>
                <a:gd name="connsiteX22" fmla="*/ 2886064 w 2887840"/>
                <a:gd name="connsiteY22" fmla="*/ 1424625 h 2556892"/>
                <a:gd name="connsiteX23" fmla="*/ 2872273 w 2887840"/>
                <a:gd name="connsiteY23" fmla="*/ 1444852 h 2556892"/>
                <a:gd name="connsiteX24" fmla="*/ 2447500 w 2887840"/>
                <a:gd name="connsiteY24" fmla="*/ 1641608 h 2556892"/>
                <a:gd name="connsiteX25" fmla="*/ 2446581 w 2887840"/>
                <a:gd name="connsiteY25" fmla="*/ 1783659 h 2556892"/>
                <a:gd name="connsiteX26" fmla="*/ 2451178 w 2887840"/>
                <a:gd name="connsiteY26" fmla="*/ 2127522 h 2556892"/>
                <a:gd name="connsiteX27" fmla="*/ 2457614 w 2887840"/>
                <a:gd name="connsiteY27" fmla="*/ 2556892 h 2556892"/>
                <a:gd name="connsiteX28" fmla="*/ 1261906 w 2887840"/>
                <a:gd name="connsiteY28" fmla="*/ 2556892 h 2556892"/>
                <a:gd name="connsiteX29" fmla="*/ 1281674 w 2887840"/>
                <a:gd name="connsiteY29" fmla="*/ 2299914 h 2556892"/>
                <a:gd name="connsiteX30" fmla="*/ 1306498 w 2887840"/>
                <a:gd name="connsiteY30" fmla="*/ 2083390 h 2556892"/>
                <a:gd name="connsiteX31" fmla="*/ 1330403 w 2887840"/>
                <a:gd name="connsiteY31" fmla="*/ 1927088 h 2556892"/>
                <a:gd name="connsiteX32" fmla="*/ 1372696 w 2887840"/>
                <a:gd name="connsiteY32" fmla="*/ 1718839 h 2556892"/>
                <a:gd name="connsiteX33" fmla="*/ 1406255 w 2887840"/>
                <a:gd name="connsiteY33" fmla="*/ 1619082 h 2556892"/>
                <a:gd name="connsiteX34" fmla="*/ 1413611 w 2887840"/>
                <a:gd name="connsiteY34" fmla="*/ 1591040 h 2556892"/>
                <a:gd name="connsiteX35" fmla="*/ 1319370 w 2887840"/>
                <a:gd name="connsiteY35" fmla="*/ 1212698 h 2556892"/>
                <a:gd name="connsiteX36" fmla="*/ 1287650 w 2887840"/>
                <a:gd name="connsiteY36" fmla="*/ 1086737 h 2556892"/>
                <a:gd name="connsiteX37" fmla="*/ 1126291 w 2887840"/>
                <a:gd name="connsiteY37" fmla="*/ 1342336 h 2556892"/>
                <a:gd name="connsiteX38" fmla="*/ 961255 w 2887840"/>
                <a:gd name="connsiteY38" fmla="*/ 1506453 h 2556892"/>
                <a:gd name="connsiteX39" fmla="*/ 764959 w 2887840"/>
                <a:gd name="connsiteY39" fmla="*/ 1636091 h 2556892"/>
                <a:gd name="connsiteX40" fmla="*/ 493729 w 2887840"/>
                <a:gd name="connsiteY40" fmla="*/ 1753318 h 2556892"/>
                <a:gd name="connsiteX41" fmla="*/ 271689 w 2887840"/>
                <a:gd name="connsiteY41" fmla="*/ 1791474 h 2556892"/>
                <a:gd name="connsiteX42" fmla="*/ 81829 w 2887840"/>
                <a:gd name="connsiteY42" fmla="*/ 1787336 h 2556892"/>
                <a:gd name="connsiteX43" fmla="*/ 0 w 2887840"/>
                <a:gd name="connsiteY43" fmla="*/ 1591499 h 2556892"/>
                <a:gd name="connsiteX44" fmla="*/ 47350 w 2887840"/>
                <a:gd name="connsiteY44" fmla="*/ 1572192 h 2556892"/>
                <a:gd name="connsiteX45" fmla="*/ 307087 w 2887840"/>
                <a:gd name="connsiteY45" fmla="*/ 1484387 h 2556892"/>
                <a:gd name="connsiteX46" fmla="*/ 416958 w 2887840"/>
                <a:gd name="connsiteY46" fmla="*/ 1438416 h 2556892"/>
                <a:gd name="connsiteX47" fmla="*/ 575558 w 2887840"/>
                <a:gd name="connsiteY47" fmla="*/ 1349692 h 2556892"/>
                <a:gd name="connsiteX48" fmla="*/ 782428 w 2887840"/>
                <a:gd name="connsiteY48" fmla="*/ 1212698 h 2556892"/>
                <a:gd name="connsiteX49" fmla="*/ 834835 w 2887840"/>
                <a:gd name="connsiteY49" fmla="*/ 1149718 h 2556892"/>
                <a:gd name="connsiteX50" fmla="*/ 1002629 w 2887840"/>
                <a:gd name="connsiteY50" fmla="*/ 829759 h 2556892"/>
                <a:gd name="connsiteX51" fmla="*/ 1144680 w 2887840"/>
                <a:gd name="connsiteY51" fmla="*/ 462450 h 2556892"/>
                <a:gd name="connsiteX52" fmla="*/ 1237082 w 2887840"/>
                <a:gd name="connsiteY52" fmla="*/ 327755 h 2556892"/>
                <a:gd name="connsiteX53" fmla="*/ 1397521 w 2887840"/>
                <a:gd name="connsiteY53" fmla="*/ 243628 h 2556892"/>
                <a:gd name="connsiteX54" fmla="*/ 1537732 w 2887840"/>
                <a:gd name="connsiteY54" fmla="*/ 170074 h 2556892"/>
                <a:gd name="connsiteX55" fmla="*/ 1592898 w 2887840"/>
                <a:gd name="connsiteY55" fmla="*/ 129160 h 2556892"/>
                <a:gd name="connsiteX56" fmla="*/ 1683262 w 2887840"/>
                <a:gd name="connsiteY56" fmla="*/ 35759 h 2556892"/>
                <a:gd name="connsiteX57" fmla="*/ 1777702 w 2887840"/>
                <a:gd name="connsiteY57" fmla="*/ 139274 h 2556892"/>
                <a:gd name="connsiteX58" fmla="*/ 1911938 w 2887840"/>
                <a:gd name="connsiteY58" fmla="*/ 215126 h 2556892"/>
                <a:gd name="connsiteX59" fmla="*/ 1955706 w 2887840"/>
                <a:gd name="connsiteY59" fmla="*/ 233819 h 2556892"/>
                <a:gd name="connsiteX60" fmla="*/ 1966643 w 2887840"/>
                <a:gd name="connsiteY60" fmla="*/ 230756 h 2556892"/>
                <a:gd name="connsiteX61" fmla="*/ 1969287 w 2887840"/>
                <a:gd name="connsiteY61" fmla="*/ 230053 h 2556892"/>
                <a:gd name="connsiteX62" fmla="*/ 2019050 w 2887840"/>
                <a:gd name="connsiteY62" fmla="*/ 186624 h 2556892"/>
                <a:gd name="connsiteX63" fmla="*/ 2082031 w 2887840"/>
                <a:gd name="connsiteY63" fmla="*/ 93762 h 2556892"/>
                <a:gd name="connsiteX64" fmla="*/ 2086941 w 2887840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9060 w 2887840"/>
                <a:gd name="connsiteY17" fmla="*/ 938251 h 2556892"/>
                <a:gd name="connsiteX18" fmla="*/ 2852045 w 2887840"/>
                <a:gd name="connsiteY18" fmla="*/ 1122135 h 2556892"/>
                <a:gd name="connsiteX19" fmla="*/ 2869514 w 2887840"/>
                <a:gd name="connsiteY19" fmla="*/ 1265565 h 2556892"/>
                <a:gd name="connsiteX20" fmla="*/ 2879628 w 2887840"/>
                <a:gd name="connsiteY20" fmla="*/ 1355208 h 2556892"/>
                <a:gd name="connsiteX21" fmla="*/ 2886064 w 2887840"/>
                <a:gd name="connsiteY21" fmla="*/ 1424625 h 2556892"/>
                <a:gd name="connsiteX22" fmla="*/ 2872273 w 2887840"/>
                <a:gd name="connsiteY22" fmla="*/ 1444852 h 2556892"/>
                <a:gd name="connsiteX23" fmla="*/ 2447500 w 2887840"/>
                <a:gd name="connsiteY23" fmla="*/ 1641608 h 2556892"/>
                <a:gd name="connsiteX24" fmla="*/ 2446581 w 2887840"/>
                <a:gd name="connsiteY24" fmla="*/ 1783659 h 2556892"/>
                <a:gd name="connsiteX25" fmla="*/ 2451178 w 2887840"/>
                <a:gd name="connsiteY25" fmla="*/ 2127522 h 2556892"/>
                <a:gd name="connsiteX26" fmla="*/ 2457614 w 2887840"/>
                <a:gd name="connsiteY26" fmla="*/ 2556892 h 2556892"/>
                <a:gd name="connsiteX27" fmla="*/ 1261906 w 2887840"/>
                <a:gd name="connsiteY27" fmla="*/ 2556892 h 2556892"/>
                <a:gd name="connsiteX28" fmla="*/ 1281674 w 2887840"/>
                <a:gd name="connsiteY28" fmla="*/ 2299914 h 2556892"/>
                <a:gd name="connsiteX29" fmla="*/ 1306498 w 2887840"/>
                <a:gd name="connsiteY29" fmla="*/ 2083390 h 2556892"/>
                <a:gd name="connsiteX30" fmla="*/ 1330403 w 2887840"/>
                <a:gd name="connsiteY30" fmla="*/ 1927088 h 2556892"/>
                <a:gd name="connsiteX31" fmla="*/ 1372696 w 2887840"/>
                <a:gd name="connsiteY31" fmla="*/ 1718839 h 2556892"/>
                <a:gd name="connsiteX32" fmla="*/ 1406255 w 2887840"/>
                <a:gd name="connsiteY32" fmla="*/ 1619082 h 2556892"/>
                <a:gd name="connsiteX33" fmla="*/ 1413611 w 2887840"/>
                <a:gd name="connsiteY33" fmla="*/ 1591040 h 2556892"/>
                <a:gd name="connsiteX34" fmla="*/ 1319370 w 2887840"/>
                <a:gd name="connsiteY34" fmla="*/ 1212698 h 2556892"/>
                <a:gd name="connsiteX35" fmla="*/ 1287650 w 2887840"/>
                <a:gd name="connsiteY35" fmla="*/ 1086737 h 2556892"/>
                <a:gd name="connsiteX36" fmla="*/ 1126291 w 2887840"/>
                <a:gd name="connsiteY36" fmla="*/ 1342336 h 2556892"/>
                <a:gd name="connsiteX37" fmla="*/ 961255 w 2887840"/>
                <a:gd name="connsiteY37" fmla="*/ 1506453 h 2556892"/>
                <a:gd name="connsiteX38" fmla="*/ 764959 w 2887840"/>
                <a:gd name="connsiteY38" fmla="*/ 1636091 h 2556892"/>
                <a:gd name="connsiteX39" fmla="*/ 493729 w 2887840"/>
                <a:gd name="connsiteY39" fmla="*/ 1753318 h 2556892"/>
                <a:gd name="connsiteX40" fmla="*/ 271689 w 2887840"/>
                <a:gd name="connsiteY40" fmla="*/ 1791474 h 2556892"/>
                <a:gd name="connsiteX41" fmla="*/ 81829 w 2887840"/>
                <a:gd name="connsiteY41" fmla="*/ 1787336 h 2556892"/>
                <a:gd name="connsiteX42" fmla="*/ 0 w 2887840"/>
                <a:gd name="connsiteY42" fmla="*/ 1591499 h 2556892"/>
                <a:gd name="connsiteX43" fmla="*/ 47350 w 2887840"/>
                <a:gd name="connsiteY43" fmla="*/ 1572192 h 2556892"/>
                <a:gd name="connsiteX44" fmla="*/ 307087 w 2887840"/>
                <a:gd name="connsiteY44" fmla="*/ 1484387 h 2556892"/>
                <a:gd name="connsiteX45" fmla="*/ 416958 w 2887840"/>
                <a:gd name="connsiteY45" fmla="*/ 1438416 h 2556892"/>
                <a:gd name="connsiteX46" fmla="*/ 575558 w 2887840"/>
                <a:gd name="connsiteY46" fmla="*/ 1349692 h 2556892"/>
                <a:gd name="connsiteX47" fmla="*/ 782428 w 2887840"/>
                <a:gd name="connsiteY47" fmla="*/ 1212698 h 2556892"/>
                <a:gd name="connsiteX48" fmla="*/ 834835 w 2887840"/>
                <a:gd name="connsiteY48" fmla="*/ 1149718 h 2556892"/>
                <a:gd name="connsiteX49" fmla="*/ 1002629 w 2887840"/>
                <a:gd name="connsiteY49" fmla="*/ 829759 h 2556892"/>
                <a:gd name="connsiteX50" fmla="*/ 1144680 w 2887840"/>
                <a:gd name="connsiteY50" fmla="*/ 462450 h 2556892"/>
                <a:gd name="connsiteX51" fmla="*/ 1237082 w 2887840"/>
                <a:gd name="connsiteY51" fmla="*/ 327755 h 2556892"/>
                <a:gd name="connsiteX52" fmla="*/ 1397521 w 2887840"/>
                <a:gd name="connsiteY52" fmla="*/ 243628 h 2556892"/>
                <a:gd name="connsiteX53" fmla="*/ 1537732 w 2887840"/>
                <a:gd name="connsiteY53" fmla="*/ 170074 h 2556892"/>
                <a:gd name="connsiteX54" fmla="*/ 1592898 w 2887840"/>
                <a:gd name="connsiteY54" fmla="*/ 129160 h 2556892"/>
                <a:gd name="connsiteX55" fmla="*/ 1683262 w 2887840"/>
                <a:gd name="connsiteY55" fmla="*/ 35759 h 2556892"/>
                <a:gd name="connsiteX56" fmla="*/ 1777702 w 2887840"/>
                <a:gd name="connsiteY56" fmla="*/ 139274 h 2556892"/>
                <a:gd name="connsiteX57" fmla="*/ 1911938 w 2887840"/>
                <a:gd name="connsiteY57" fmla="*/ 215126 h 2556892"/>
                <a:gd name="connsiteX58" fmla="*/ 1955706 w 2887840"/>
                <a:gd name="connsiteY58" fmla="*/ 233819 h 2556892"/>
                <a:gd name="connsiteX59" fmla="*/ 1966643 w 2887840"/>
                <a:gd name="connsiteY59" fmla="*/ 230756 h 2556892"/>
                <a:gd name="connsiteX60" fmla="*/ 1969287 w 2887840"/>
                <a:gd name="connsiteY60" fmla="*/ 230053 h 2556892"/>
                <a:gd name="connsiteX61" fmla="*/ 2019050 w 2887840"/>
                <a:gd name="connsiteY61" fmla="*/ 186624 h 2556892"/>
                <a:gd name="connsiteX62" fmla="*/ 2082031 w 2887840"/>
                <a:gd name="connsiteY62" fmla="*/ 93762 h 2556892"/>
                <a:gd name="connsiteX63" fmla="*/ 2086941 w 2887840"/>
                <a:gd name="connsiteY63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52045 w 2887840"/>
                <a:gd name="connsiteY17" fmla="*/ 1122135 h 2556892"/>
                <a:gd name="connsiteX18" fmla="*/ 2869514 w 2887840"/>
                <a:gd name="connsiteY18" fmla="*/ 1265565 h 2556892"/>
                <a:gd name="connsiteX19" fmla="*/ 2879628 w 2887840"/>
                <a:gd name="connsiteY19" fmla="*/ 1355208 h 2556892"/>
                <a:gd name="connsiteX20" fmla="*/ 2886064 w 2887840"/>
                <a:gd name="connsiteY20" fmla="*/ 1424625 h 2556892"/>
                <a:gd name="connsiteX21" fmla="*/ 2872273 w 2887840"/>
                <a:gd name="connsiteY21" fmla="*/ 1444852 h 2556892"/>
                <a:gd name="connsiteX22" fmla="*/ 2447500 w 2887840"/>
                <a:gd name="connsiteY22" fmla="*/ 1641608 h 2556892"/>
                <a:gd name="connsiteX23" fmla="*/ 2446581 w 2887840"/>
                <a:gd name="connsiteY23" fmla="*/ 1783659 h 2556892"/>
                <a:gd name="connsiteX24" fmla="*/ 2451178 w 2887840"/>
                <a:gd name="connsiteY24" fmla="*/ 2127522 h 2556892"/>
                <a:gd name="connsiteX25" fmla="*/ 2457614 w 2887840"/>
                <a:gd name="connsiteY25" fmla="*/ 2556892 h 2556892"/>
                <a:gd name="connsiteX26" fmla="*/ 1261906 w 2887840"/>
                <a:gd name="connsiteY26" fmla="*/ 2556892 h 2556892"/>
                <a:gd name="connsiteX27" fmla="*/ 1281674 w 2887840"/>
                <a:gd name="connsiteY27" fmla="*/ 2299914 h 2556892"/>
                <a:gd name="connsiteX28" fmla="*/ 1306498 w 2887840"/>
                <a:gd name="connsiteY28" fmla="*/ 2083390 h 2556892"/>
                <a:gd name="connsiteX29" fmla="*/ 1330403 w 2887840"/>
                <a:gd name="connsiteY29" fmla="*/ 1927088 h 2556892"/>
                <a:gd name="connsiteX30" fmla="*/ 1372696 w 2887840"/>
                <a:gd name="connsiteY30" fmla="*/ 1718839 h 2556892"/>
                <a:gd name="connsiteX31" fmla="*/ 1406255 w 2887840"/>
                <a:gd name="connsiteY31" fmla="*/ 1619082 h 2556892"/>
                <a:gd name="connsiteX32" fmla="*/ 1413611 w 2887840"/>
                <a:gd name="connsiteY32" fmla="*/ 1591040 h 2556892"/>
                <a:gd name="connsiteX33" fmla="*/ 1319370 w 2887840"/>
                <a:gd name="connsiteY33" fmla="*/ 1212698 h 2556892"/>
                <a:gd name="connsiteX34" fmla="*/ 1287650 w 2887840"/>
                <a:gd name="connsiteY34" fmla="*/ 1086737 h 2556892"/>
                <a:gd name="connsiteX35" fmla="*/ 1126291 w 2887840"/>
                <a:gd name="connsiteY35" fmla="*/ 1342336 h 2556892"/>
                <a:gd name="connsiteX36" fmla="*/ 961255 w 2887840"/>
                <a:gd name="connsiteY36" fmla="*/ 1506453 h 2556892"/>
                <a:gd name="connsiteX37" fmla="*/ 764959 w 2887840"/>
                <a:gd name="connsiteY37" fmla="*/ 1636091 h 2556892"/>
                <a:gd name="connsiteX38" fmla="*/ 493729 w 2887840"/>
                <a:gd name="connsiteY38" fmla="*/ 1753318 h 2556892"/>
                <a:gd name="connsiteX39" fmla="*/ 271689 w 2887840"/>
                <a:gd name="connsiteY39" fmla="*/ 1791474 h 2556892"/>
                <a:gd name="connsiteX40" fmla="*/ 81829 w 2887840"/>
                <a:gd name="connsiteY40" fmla="*/ 1787336 h 2556892"/>
                <a:gd name="connsiteX41" fmla="*/ 0 w 2887840"/>
                <a:gd name="connsiteY41" fmla="*/ 1591499 h 2556892"/>
                <a:gd name="connsiteX42" fmla="*/ 47350 w 2887840"/>
                <a:gd name="connsiteY42" fmla="*/ 1572192 h 2556892"/>
                <a:gd name="connsiteX43" fmla="*/ 307087 w 2887840"/>
                <a:gd name="connsiteY43" fmla="*/ 1484387 h 2556892"/>
                <a:gd name="connsiteX44" fmla="*/ 416958 w 2887840"/>
                <a:gd name="connsiteY44" fmla="*/ 1438416 h 2556892"/>
                <a:gd name="connsiteX45" fmla="*/ 575558 w 2887840"/>
                <a:gd name="connsiteY45" fmla="*/ 1349692 h 2556892"/>
                <a:gd name="connsiteX46" fmla="*/ 782428 w 2887840"/>
                <a:gd name="connsiteY46" fmla="*/ 1212698 h 2556892"/>
                <a:gd name="connsiteX47" fmla="*/ 834835 w 2887840"/>
                <a:gd name="connsiteY47" fmla="*/ 1149718 h 2556892"/>
                <a:gd name="connsiteX48" fmla="*/ 1002629 w 2887840"/>
                <a:gd name="connsiteY48" fmla="*/ 829759 h 2556892"/>
                <a:gd name="connsiteX49" fmla="*/ 1144680 w 2887840"/>
                <a:gd name="connsiteY49" fmla="*/ 462450 h 2556892"/>
                <a:gd name="connsiteX50" fmla="*/ 1237082 w 2887840"/>
                <a:gd name="connsiteY50" fmla="*/ 327755 h 2556892"/>
                <a:gd name="connsiteX51" fmla="*/ 1397521 w 2887840"/>
                <a:gd name="connsiteY51" fmla="*/ 243628 h 2556892"/>
                <a:gd name="connsiteX52" fmla="*/ 1537732 w 2887840"/>
                <a:gd name="connsiteY52" fmla="*/ 170074 h 2556892"/>
                <a:gd name="connsiteX53" fmla="*/ 1592898 w 2887840"/>
                <a:gd name="connsiteY53" fmla="*/ 129160 h 2556892"/>
                <a:gd name="connsiteX54" fmla="*/ 1683262 w 2887840"/>
                <a:gd name="connsiteY54" fmla="*/ 35759 h 2556892"/>
                <a:gd name="connsiteX55" fmla="*/ 1777702 w 2887840"/>
                <a:gd name="connsiteY55" fmla="*/ 139274 h 2556892"/>
                <a:gd name="connsiteX56" fmla="*/ 1911938 w 2887840"/>
                <a:gd name="connsiteY56" fmla="*/ 215126 h 2556892"/>
                <a:gd name="connsiteX57" fmla="*/ 1955706 w 2887840"/>
                <a:gd name="connsiteY57" fmla="*/ 233819 h 2556892"/>
                <a:gd name="connsiteX58" fmla="*/ 1966643 w 2887840"/>
                <a:gd name="connsiteY58" fmla="*/ 230756 h 2556892"/>
                <a:gd name="connsiteX59" fmla="*/ 1969287 w 2887840"/>
                <a:gd name="connsiteY59" fmla="*/ 230053 h 2556892"/>
                <a:gd name="connsiteX60" fmla="*/ 2019050 w 2887840"/>
                <a:gd name="connsiteY60" fmla="*/ 186624 h 2556892"/>
                <a:gd name="connsiteX61" fmla="*/ 2082031 w 2887840"/>
                <a:gd name="connsiteY61" fmla="*/ 93762 h 2556892"/>
                <a:gd name="connsiteX62" fmla="*/ 2086941 w 2887840"/>
                <a:gd name="connsiteY62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69514 w 2887840"/>
                <a:gd name="connsiteY17" fmla="*/ 1265565 h 2556892"/>
                <a:gd name="connsiteX18" fmla="*/ 2879628 w 2887840"/>
                <a:gd name="connsiteY18" fmla="*/ 1355208 h 2556892"/>
                <a:gd name="connsiteX19" fmla="*/ 2886064 w 2887840"/>
                <a:gd name="connsiteY19" fmla="*/ 1424625 h 2556892"/>
                <a:gd name="connsiteX20" fmla="*/ 2872273 w 2887840"/>
                <a:gd name="connsiteY20" fmla="*/ 1444852 h 2556892"/>
                <a:gd name="connsiteX21" fmla="*/ 2447500 w 2887840"/>
                <a:gd name="connsiteY21" fmla="*/ 1641608 h 2556892"/>
                <a:gd name="connsiteX22" fmla="*/ 2446581 w 2887840"/>
                <a:gd name="connsiteY22" fmla="*/ 1783659 h 2556892"/>
                <a:gd name="connsiteX23" fmla="*/ 2451178 w 2887840"/>
                <a:gd name="connsiteY23" fmla="*/ 2127522 h 2556892"/>
                <a:gd name="connsiteX24" fmla="*/ 2457614 w 2887840"/>
                <a:gd name="connsiteY24" fmla="*/ 2556892 h 2556892"/>
                <a:gd name="connsiteX25" fmla="*/ 1261906 w 2887840"/>
                <a:gd name="connsiteY25" fmla="*/ 2556892 h 2556892"/>
                <a:gd name="connsiteX26" fmla="*/ 1281674 w 2887840"/>
                <a:gd name="connsiteY26" fmla="*/ 2299914 h 2556892"/>
                <a:gd name="connsiteX27" fmla="*/ 1306498 w 2887840"/>
                <a:gd name="connsiteY27" fmla="*/ 2083390 h 2556892"/>
                <a:gd name="connsiteX28" fmla="*/ 1330403 w 2887840"/>
                <a:gd name="connsiteY28" fmla="*/ 1927088 h 2556892"/>
                <a:gd name="connsiteX29" fmla="*/ 1372696 w 2887840"/>
                <a:gd name="connsiteY29" fmla="*/ 1718839 h 2556892"/>
                <a:gd name="connsiteX30" fmla="*/ 1406255 w 2887840"/>
                <a:gd name="connsiteY30" fmla="*/ 1619082 h 2556892"/>
                <a:gd name="connsiteX31" fmla="*/ 1413611 w 2887840"/>
                <a:gd name="connsiteY31" fmla="*/ 1591040 h 2556892"/>
                <a:gd name="connsiteX32" fmla="*/ 1319370 w 2887840"/>
                <a:gd name="connsiteY32" fmla="*/ 1212698 h 2556892"/>
                <a:gd name="connsiteX33" fmla="*/ 1287650 w 2887840"/>
                <a:gd name="connsiteY33" fmla="*/ 1086737 h 2556892"/>
                <a:gd name="connsiteX34" fmla="*/ 1126291 w 2887840"/>
                <a:gd name="connsiteY34" fmla="*/ 1342336 h 2556892"/>
                <a:gd name="connsiteX35" fmla="*/ 961255 w 2887840"/>
                <a:gd name="connsiteY35" fmla="*/ 1506453 h 2556892"/>
                <a:gd name="connsiteX36" fmla="*/ 764959 w 2887840"/>
                <a:gd name="connsiteY36" fmla="*/ 1636091 h 2556892"/>
                <a:gd name="connsiteX37" fmla="*/ 493729 w 2887840"/>
                <a:gd name="connsiteY37" fmla="*/ 1753318 h 2556892"/>
                <a:gd name="connsiteX38" fmla="*/ 271689 w 2887840"/>
                <a:gd name="connsiteY38" fmla="*/ 1791474 h 2556892"/>
                <a:gd name="connsiteX39" fmla="*/ 81829 w 2887840"/>
                <a:gd name="connsiteY39" fmla="*/ 1787336 h 2556892"/>
                <a:gd name="connsiteX40" fmla="*/ 0 w 2887840"/>
                <a:gd name="connsiteY40" fmla="*/ 1591499 h 2556892"/>
                <a:gd name="connsiteX41" fmla="*/ 47350 w 2887840"/>
                <a:gd name="connsiteY41" fmla="*/ 1572192 h 2556892"/>
                <a:gd name="connsiteX42" fmla="*/ 307087 w 2887840"/>
                <a:gd name="connsiteY42" fmla="*/ 1484387 h 2556892"/>
                <a:gd name="connsiteX43" fmla="*/ 416958 w 2887840"/>
                <a:gd name="connsiteY43" fmla="*/ 1438416 h 2556892"/>
                <a:gd name="connsiteX44" fmla="*/ 575558 w 2887840"/>
                <a:gd name="connsiteY44" fmla="*/ 1349692 h 2556892"/>
                <a:gd name="connsiteX45" fmla="*/ 782428 w 2887840"/>
                <a:gd name="connsiteY45" fmla="*/ 1212698 h 2556892"/>
                <a:gd name="connsiteX46" fmla="*/ 834835 w 2887840"/>
                <a:gd name="connsiteY46" fmla="*/ 1149718 h 2556892"/>
                <a:gd name="connsiteX47" fmla="*/ 1002629 w 2887840"/>
                <a:gd name="connsiteY47" fmla="*/ 829759 h 2556892"/>
                <a:gd name="connsiteX48" fmla="*/ 1144680 w 2887840"/>
                <a:gd name="connsiteY48" fmla="*/ 462450 h 2556892"/>
                <a:gd name="connsiteX49" fmla="*/ 1237082 w 2887840"/>
                <a:gd name="connsiteY49" fmla="*/ 327755 h 2556892"/>
                <a:gd name="connsiteX50" fmla="*/ 1397521 w 2887840"/>
                <a:gd name="connsiteY50" fmla="*/ 243628 h 2556892"/>
                <a:gd name="connsiteX51" fmla="*/ 1537732 w 2887840"/>
                <a:gd name="connsiteY51" fmla="*/ 170074 h 2556892"/>
                <a:gd name="connsiteX52" fmla="*/ 1592898 w 2887840"/>
                <a:gd name="connsiteY52" fmla="*/ 129160 h 2556892"/>
                <a:gd name="connsiteX53" fmla="*/ 1683262 w 2887840"/>
                <a:gd name="connsiteY53" fmla="*/ 35759 h 2556892"/>
                <a:gd name="connsiteX54" fmla="*/ 1777702 w 2887840"/>
                <a:gd name="connsiteY54" fmla="*/ 139274 h 2556892"/>
                <a:gd name="connsiteX55" fmla="*/ 1911938 w 2887840"/>
                <a:gd name="connsiteY55" fmla="*/ 215126 h 2556892"/>
                <a:gd name="connsiteX56" fmla="*/ 1955706 w 2887840"/>
                <a:gd name="connsiteY56" fmla="*/ 233819 h 2556892"/>
                <a:gd name="connsiteX57" fmla="*/ 1966643 w 2887840"/>
                <a:gd name="connsiteY57" fmla="*/ 230756 h 2556892"/>
                <a:gd name="connsiteX58" fmla="*/ 1969287 w 2887840"/>
                <a:gd name="connsiteY58" fmla="*/ 230053 h 2556892"/>
                <a:gd name="connsiteX59" fmla="*/ 2019050 w 2887840"/>
                <a:gd name="connsiteY59" fmla="*/ 186624 h 2556892"/>
                <a:gd name="connsiteX60" fmla="*/ 2082031 w 2887840"/>
                <a:gd name="connsiteY60" fmla="*/ 93762 h 2556892"/>
                <a:gd name="connsiteX61" fmla="*/ 2086941 w 2887840"/>
                <a:gd name="connsiteY61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1969287 w 2887840"/>
                <a:gd name="connsiteY57" fmla="*/ 230053 h 2556892"/>
                <a:gd name="connsiteX58" fmla="*/ 2019050 w 2887840"/>
                <a:gd name="connsiteY58" fmla="*/ 186624 h 2556892"/>
                <a:gd name="connsiteX59" fmla="*/ 2082031 w 2887840"/>
                <a:gd name="connsiteY59" fmla="*/ 93762 h 2556892"/>
                <a:gd name="connsiteX60" fmla="*/ 2086941 w 2887840"/>
                <a:gd name="connsiteY60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2019050 w 2887840"/>
                <a:gd name="connsiteY57" fmla="*/ 186624 h 2556892"/>
                <a:gd name="connsiteX58" fmla="*/ 2082031 w 2887840"/>
                <a:gd name="connsiteY58" fmla="*/ 93762 h 2556892"/>
                <a:gd name="connsiteX59" fmla="*/ 2086941 w 2887840"/>
                <a:gd name="connsiteY59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2019050 w 2887840"/>
                <a:gd name="connsiteY56" fmla="*/ 186624 h 2556892"/>
                <a:gd name="connsiteX57" fmla="*/ 2082031 w 2887840"/>
                <a:gd name="connsiteY57" fmla="*/ 93762 h 2556892"/>
                <a:gd name="connsiteX58" fmla="*/ 2086941 w 2887840"/>
                <a:gd name="connsiteY58" fmla="*/ 0 h 25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887840" h="2556892">
                  <a:moveTo>
                    <a:pt x="2501286" y="1100528"/>
                  </a:moveTo>
                  <a:cubicBezTo>
                    <a:pt x="2503585" y="1125353"/>
                    <a:pt x="2496229" y="1152936"/>
                    <a:pt x="2492092" y="1180518"/>
                  </a:cubicBezTo>
                  <a:cubicBezTo>
                    <a:pt x="2483894" y="1219593"/>
                    <a:pt x="2453016" y="1315367"/>
                    <a:pt x="2452097" y="1334981"/>
                  </a:cubicBezTo>
                  <a:cubicBezTo>
                    <a:pt x="2457767" y="1345478"/>
                    <a:pt x="2517146" y="1277824"/>
                    <a:pt x="2526110" y="1243499"/>
                  </a:cubicBezTo>
                  <a:cubicBezTo>
                    <a:pt x="2521513" y="1204883"/>
                    <a:pt x="2511860" y="1167187"/>
                    <a:pt x="2505883" y="1129031"/>
                  </a:cubicBezTo>
                  <a:cubicBezTo>
                    <a:pt x="2504044" y="1118917"/>
                    <a:pt x="2502665" y="1108803"/>
                    <a:pt x="2501286" y="1100528"/>
                  </a:cubicBezTo>
                  <a:close/>
                  <a:moveTo>
                    <a:pt x="2086941" y="0"/>
                  </a:moveTo>
                  <a:cubicBezTo>
                    <a:pt x="2112225" y="34478"/>
                    <a:pt x="2120647" y="62502"/>
                    <a:pt x="2145931" y="92843"/>
                  </a:cubicBezTo>
                  <a:cubicBezTo>
                    <a:pt x="2145858" y="93819"/>
                    <a:pt x="2145784" y="94796"/>
                    <a:pt x="2145711" y="95772"/>
                  </a:cubicBezTo>
                  <a:lnTo>
                    <a:pt x="2342226" y="146169"/>
                  </a:lnTo>
                  <a:cubicBezTo>
                    <a:pt x="2401299" y="164557"/>
                    <a:pt x="2455315" y="186164"/>
                    <a:pt x="2509101" y="214666"/>
                  </a:cubicBezTo>
                  <a:cubicBezTo>
                    <a:pt x="2551854" y="237192"/>
                    <a:pt x="2590470" y="264774"/>
                    <a:pt x="2625868" y="296494"/>
                  </a:cubicBezTo>
                  <a:cubicBezTo>
                    <a:pt x="2652991" y="320399"/>
                    <a:pt x="2673678" y="350740"/>
                    <a:pt x="2692066" y="382460"/>
                  </a:cubicBezTo>
                  <a:cubicBezTo>
                    <a:pt x="2706317" y="407285"/>
                    <a:pt x="2719649" y="432569"/>
                    <a:pt x="2730222" y="459692"/>
                  </a:cubicBezTo>
                  <a:cubicBezTo>
                    <a:pt x="2743094" y="492791"/>
                    <a:pt x="2751829" y="527269"/>
                    <a:pt x="2761023" y="561747"/>
                  </a:cubicBezTo>
                  <a:cubicBezTo>
                    <a:pt x="2770217" y="596226"/>
                    <a:pt x="2777572" y="631164"/>
                    <a:pt x="2784008" y="666102"/>
                  </a:cubicBezTo>
                  <a:cubicBezTo>
                    <a:pt x="2795347" y="728853"/>
                    <a:pt x="2817721" y="862246"/>
                    <a:pt x="2829060" y="938251"/>
                  </a:cubicBezTo>
                  <a:cubicBezTo>
                    <a:pt x="2844997" y="1053102"/>
                    <a:pt x="2870127" y="1274146"/>
                    <a:pt x="2879628" y="1355208"/>
                  </a:cubicBezTo>
                  <a:cubicBezTo>
                    <a:pt x="2881467" y="1378194"/>
                    <a:pt x="2884225" y="1401179"/>
                    <a:pt x="2886064" y="1424625"/>
                  </a:cubicBezTo>
                  <a:cubicBezTo>
                    <a:pt x="2886983" y="1435658"/>
                    <a:pt x="2893905" y="1425846"/>
                    <a:pt x="2872273" y="1444852"/>
                  </a:cubicBezTo>
                  <a:cubicBezTo>
                    <a:pt x="2792625" y="1514831"/>
                    <a:pt x="2558423" y="1615120"/>
                    <a:pt x="2447500" y="1641608"/>
                  </a:cubicBezTo>
                  <a:cubicBezTo>
                    <a:pt x="2444282" y="1688958"/>
                    <a:pt x="2445201" y="1736308"/>
                    <a:pt x="2446581" y="1783659"/>
                  </a:cubicBezTo>
                  <a:cubicBezTo>
                    <a:pt x="2449339" y="1898127"/>
                    <a:pt x="2449799" y="2013054"/>
                    <a:pt x="2451178" y="2127522"/>
                  </a:cubicBezTo>
                  <a:cubicBezTo>
                    <a:pt x="2453017" y="2270492"/>
                    <a:pt x="2455315" y="2413922"/>
                    <a:pt x="2457614" y="2556892"/>
                  </a:cubicBezTo>
                  <a:lnTo>
                    <a:pt x="1261906" y="2556892"/>
                  </a:lnTo>
                  <a:cubicBezTo>
                    <a:pt x="1266043" y="2470926"/>
                    <a:pt x="1274318" y="2385420"/>
                    <a:pt x="1281674" y="2299914"/>
                  </a:cubicBezTo>
                  <a:cubicBezTo>
                    <a:pt x="1287650" y="2227739"/>
                    <a:pt x="1298223" y="2155565"/>
                    <a:pt x="1306498" y="2083390"/>
                  </a:cubicBezTo>
                  <a:cubicBezTo>
                    <a:pt x="1312474" y="2030983"/>
                    <a:pt x="1321668" y="1979036"/>
                    <a:pt x="1330403" y="1927088"/>
                  </a:cubicBezTo>
                  <a:cubicBezTo>
                    <a:pt x="1341896" y="1857212"/>
                    <a:pt x="1354308" y="1787336"/>
                    <a:pt x="1372696" y="1718839"/>
                  </a:cubicBezTo>
                  <a:cubicBezTo>
                    <a:pt x="1381891" y="1685281"/>
                    <a:pt x="1394762" y="1652181"/>
                    <a:pt x="1406255" y="1619082"/>
                  </a:cubicBezTo>
                  <a:cubicBezTo>
                    <a:pt x="1409473" y="1609888"/>
                    <a:pt x="1413151" y="1600694"/>
                    <a:pt x="1413611" y="1591040"/>
                  </a:cubicBezTo>
                  <a:cubicBezTo>
                    <a:pt x="1399130" y="1523309"/>
                    <a:pt x="1338908" y="1293377"/>
                    <a:pt x="1319370" y="1212698"/>
                  </a:cubicBezTo>
                  <a:cubicBezTo>
                    <a:pt x="1298377" y="1128648"/>
                    <a:pt x="1309837" y="1152574"/>
                    <a:pt x="1287650" y="1086737"/>
                  </a:cubicBezTo>
                  <a:cubicBezTo>
                    <a:pt x="1255470" y="1108343"/>
                    <a:pt x="1180690" y="1272383"/>
                    <a:pt x="1126291" y="1342336"/>
                  </a:cubicBezTo>
                  <a:cubicBezTo>
                    <a:pt x="1071892" y="1412289"/>
                    <a:pt x="1021477" y="1457494"/>
                    <a:pt x="961255" y="1506453"/>
                  </a:cubicBezTo>
                  <a:cubicBezTo>
                    <a:pt x="901033" y="1555412"/>
                    <a:pt x="842880" y="1594947"/>
                    <a:pt x="764959" y="1636091"/>
                  </a:cubicBezTo>
                  <a:cubicBezTo>
                    <a:pt x="687038" y="1677235"/>
                    <a:pt x="575941" y="1727421"/>
                    <a:pt x="493729" y="1753318"/>
                  </a:cubicBezTo>
                  <a:cubicBezTo>
                    <a:pt x="411517" y="1779215"/>
                    <a:pt x="340517" y="1788699"/>
                    <a:pt x="271689" y="1791474"/>
                  </a:cubicBezTo>
                  <a:cubicBezTo>
                    <a:pt x="193046" y="1794645"/>
                    <a:pt x="184572" y="1800678"/>
                    <a:pt x="81829" y="1787336"/>
                  </a:cubicBezTo>
                  <a:cubicBezTo>
                    <a:pt x="64513" y="1751862"/>
                    <a:pt x="5747" y="1627356"/>
                    <a:pt x="0" y="1591499"/>
                  </a:cubicBezTo>
                  <a:cubicBezTo>
                    <a:pt x="12412" y="1576329"/>
                    <a:pt x="31260" y="1577249"/>
                    <a:pt x="47350" y="1572192"/>
                  </a:cubicBezTo>
                  <a:cubicBezTo>
                    <a:pt x="134695" y="1545069"/>
                    <a:pt x="222040" y="1518865"/>
                    <a:pt x="307087" y="1484387"/>
                  </a:cubicBezTo>
                  <a:cubicBezTo>
                    <a:pt x="368688" y="1462091"/>
                    <a:pt x="372213" y="1460865"/>
                    <a:pt x="416958" y="1438416"/>
                  </a:cubicBezTo>
                  <a:cubicBezTo>
                    <a:pt x="461703" y="1415967"/>
                    <a:pt x="524530" y="1382331"/>
                    <a:pt x="575558" y="1349692"/>
                  </a:cubicBezTo>
                  <a:cubicBezTo>
                    <a:pt x="645434" y="1305100"/>
                    <a:pt x="714391" y="1259588"/>
                    <a:pt x="782428" y="1212698"/>
                  </a:cubicBezTo>
                  <a:cubicBezTo>
                    <a:pt x="807252" y="1195689"/>
                    <a:pt x="820584" y="1172703"/>
                    <a:pt x="834835" y="1149718"/>
                  </a:cubicBezTo>
                  <a:cubicBezTo>
                    <a:pt x="871535" y="1085895"/>
                    <a:pt x="950988" y="944304"/>
                    <a:pt x="1002629" y="829759"/>
                  </a:cubicBezTo>
                  <a:cubicBezTo>
                    <a:pt x="1054270" y="715214"/>
                    <a:pt x="1113100" y="581094"/>
                    <a:pt x="1144680" y="462450"/>
                  </a:cubicBezTo>
                  <a:cubicBezTo>
                    <a:pt x="1158471" y="405906"/>
                    <a:pt x="1188812" y="361773"/>
                    <a:pt x="1237082" y="327755"/>
                  </a:cubicBezTo>
                  <a:cubicBezTo>
                    <a:pt x="1287190" y="292357"/>
                    <a:pt x="1343734" y="271210"/>
                    <a:pt x="1397521" y="243628"/>
                  </a:cubicBezTo>
                  <a:cubicBezTo>
                    <a:pt x="1444411" y="219263"/>
                    <a:pt x="1493140" y="198576"/>
                    <a:pt x="1537732" y="170074"/>
                  </a:cubicBezTo>
                  <a:cubicBezTo>
                    <a:pt x="1557040" y="157662"/>
                    <a:pt x="1576808" y="145709"/>
                    <a:pt x="1592898" y="129160"/>
                  </a:cubicBezTo>
                  <a:cubicBezTo>
                    <a:pt x="1617153" y="106774"/>
                    <a:pt x="1662455" y="64053"/>
                    <a:pt x="1683262" y="35759"/>
                  </a:cubicBezTo>
                  <a:cubicBezTo>
                    <a:pt x="1706567" y="67425"/>
                    <a:pt x="1739589" y="109380"/>
                    <a:pt x="1777702" y="139274"/>
                  </a:cubicBezTo>
                  <a:cubicBezTo>
                    <a:pt x="1815815" y="169168"/>
                    <a:pt x="1865507" y="193060"/>
                    <a:pt x="1911938" y="215126"/>
                  </a:cubicBezTo>
                  <a:lnTo>
                    <a:pt x="1955706" y="233819"/>
                  </a:lnTo>
                  <a:lnTo>
                    <a:pt x="2019050" y="186624"/>
                  </a:lnTo>
                  <a:cubicBezTo>
                    <a:pt x="2045714" y="159501"/>
                    <a:pt x="2065021" y="127321"/>
                    <a:pt x="2082031" y="93762"/>
                  </a:cubicBezTo>
                  <a:cubicBezTo>
                    <a:pt x="2092758" y="60893"/>
                    <a:pt x="2076291" y="153"/>
                    <a:pt x="2086941" y="0"/>
                  </a:cubicBezTo>
                  <a:close/>
                </a:path>
              </a:pathLst>
            </a:custGeom>
            <a:solidFill>
              <a:schemeClr val="bg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3EBC2A1-1F8E-46E8-9C51-267B6E4FF703}"/>
                </a:ext>
              </a:extLst>
            </p:cNvPr>
            <p:cNvSpPr/>
            <p:nvPr/>
          </p:nvSpPr>
          <p:spPr>
            <a:xfrm>
              <a:off x="9497016" y="4025235"/>
              <a:ext cx="1206042" cy="2498068"/>
            </a:xfrm>
            <a:custGeom>
              <a:avLst/>
              <a:gdLst>
                <a:gd name="connsiteX0" fmla="*/ 883564 w 1206042"/>
                <a:gd name="connsiteY0" fmla="*/ 35398 h 2498067"/>
                <a:gd name="connsiteX1" fmla="*/ 894138 w 1206042"/>
                <a:gd name="connsiteY1" fmla="*/ 45511 h 2498067"/>
                <a:gd name="connsiteX2" fmla="*/ 910687 w 1206042"/>
                <a:gd name="connsiteY2" fmla="*/ 59303 h 2498067"/>
                <a:gd name="connsiteX3" fmla="*/ 1051818 w 1206042"/>
                <a:gd name="connsiteY3" fmla="*/ 291457 h 2498067"/>
                <a:gd name="connsiteX4" fmla="*/ 1185134 w 1206042"/>
                <a:gd name="connsiteY4" fmla="*/ 746570 h 2498067"/>
                <a:gd name="connsiteX5" fmla="*/ 1205361 w 1206042"/>
                <a:gd name="connsiteY5" fmla="*/ 1137324 h 2498067"/>
                <a:gd name="connsiteX6" fmla="*/ 1192490 w 1206042"/>
                <a:gd name="connsiteY6" fmla="*/ 1242138 h 2498067"/>
                <a:gd name="connsiteX7" fmla="*/ 1192030 w 1206042"/>
                <a:gd name="connsiteY7" fmla="*/ 1259148 h 2498067"/>
                <a:gd name="connsiteX8" fmla="*/ 1191570 w 1206042"/>
                <a:gd name="connsiteY8" fmla="*/ 1287190 h 2498067"/>
                <a:gd name="connsiteX9" fmla="*/ 1192490 w 1206042"/>
                <a:gd name="connsiteY9" fmla="*/ 1413610 h 2498067"/>
                <a:gd name="connsiteX10" fmla="*/ 1192490 w 1206042"/>
                <a:gd name="connsiteY10" fmla="*/ 1555201 h 2498067"/>
                <a:gd name="connsiteX11" fmla="*/ 1185594 w 1206042"/>
                <a:gd name="connsiteY11" fmla="*/ 1582784 h 2498067"/>
                <a:gd name="connsiteX12" fmla="*/ 1184675 w 1206042"/>
                <a:gd name="connsiteY12" fmla="*/ 1724835 h 2498067"/>
                <a:gd name="connsiteX13" fmla="*/ 1189272 w 1206042"/>
                <a:gd name="connsiteY13" fmla="*/ 2068698 h 2498067"/>
                <a:gd name="connsiteX14" fmla="*/ 1195708 w 1206042"/>
                <a:gd name="connsiteY14" fmla="*/ 2498068 h 2498067"/>
                <a:gd name="connsiteX15" fmla="*/ 0 w 1206042"/>
                <a:gd name="connsiteY15" fmla="*/ 2498068 h 2498067"/>
                <a:gd name="connsiteX16" fmla="*/ 19768 w 1206042"/>
                <a:gd name="connsiteY16" fmla="*/ 2241090 h 2498067"/>
                <a:gd name="connsiteX17" fmla="*/ 44592 w 1206042"/>
                <a:gd name="connsiteY17" fmla="*/ 2024566 h 2498067"/>
                <a:gd name="connsiteX18" fmla="*/ 68497 w 1206042"/>
                <a:gd name="connsiteY18" fmla="*/ 1868264 h 2498067"/>
                <a:gd name="connsiteX19" fmla="*/ 110790 w 1206042"/>
                <a:gd name="connsiteY19" fmla="*/ 1660015 h 2498067"/>
                <a:gd name="connsiteX20" fmla="*/ 144349 w 1206042"/>
                <a:gd name="connsiteY20" fmla="*/ 1560258 h 2498067"/>
                <a:gd name="connsiteX21" fmla="*/ 151705 w 1206042"/>
                <a:gd name="connsiteY21" fmla="*/ 1532216 h 2498067"/>
                <a:gd name="connsiteX22" fmla="*/ 154923 w 1206042"/>
                <a:gd name="connsiteY22" fmla="*/ 1504173 h 2498067"/>
                <a:gd name="connsiteX23" fmla="*/ 224799 w 1206042"/>
                <a:gd name="connsiteY23" fmla="*/ 1231105 h 2498067"/>
                <a:gd name="connsiteX24" fmla="*/ 265253 w 1206042"/>
                <a:gd name="connsiteY24" fmla="*/ 939649 h 2498067"/>
                <a:gd name="connsiteX25" fmla="*/ 286400 w 1206042"/>
                <a:gd name="connsiteY25" fmla="*/ 758063 h 2498067"/>
                <a:gd name="connsiteX26" fmla="*/ 309385 w 1206042"/>
                <a:gd name="connsiteY26" fmla="*/ 526828 h 2498067"/>
                <a:gd name="connsiteX27" fmla="*/ 321338 w 1206042"/>
                <a:gd name="connsiteY27" fmla="*/ 390754 h 2498067"/>
                <a:gd name="connsiteX28" fmla="*/ 325016 w 1206042"/>
                <a:gd name="connsiteY28" fmla="*/ 325935 h 2498067"/>
                <a:gd name="connsiteX29" fmla="*/ 328693 w 1206042"/>
                <a:gd name="connsiteY29" fmla="*/ 124122 h 2498067"/>
                <a:gd name="connsiteX30" fmla="*/ 331911 w 1206042"/>
                <a:gd name="connsiteY30" fmla="*/ 70336 h 2498067"/>
                <a:gd name="connsiteX31" fmla="*/ 397650 w 1206042"/>
                <a:gd name="connsiteY31" fmla="*/ 0 h 2498067"/>
                <a:gd name="connsiteX32" fmla="*/ 407304 w 1206042"/>
                <a:gd name="connsiteY32" fmla="*/ 17929 h 2498067"/>
                <a:gd name="connsiteX33" fmla="*/ 410522 w 1206042"/>
                <a:gd name="connsiteY33" fmla="*/ 74013 h 2498067"/>
                <a:gd name="connsiteX34" fmla="*/ 415119 w 1206042"/>
                <a:gd name="connsiteY34" fmla="*/ 255599 h 2498067"/>
                <a:gd name="connsiteX35" fmla="*/ 422474 w 1206042"/>
                <a:gd name="connsiteY35" fmla="*/ 566823 h 2498067"/>
                <a:gd name="connsiteX36" fmla="*/ 424773 w 1206042"/>
                <a:gd name="connsiteY36" fmla="*/ 664282 h 2498067"/>
                <a:gd name="connsiteX37" fmla="*/ 442242 w 1206042"/>
                <a:gd name="connsiteY37" fmla="*/ 683130 h 2498067"/>
                <a:gd name="connsiteX38" fmla="*/ 608197 w 1206042"/>
                <a:gd name="connsiteY38" fmla="*/ 685888 h 2498067"/>
                <a:gd name="connsiteX39" fmla="*/ 842190 w 1206042"/>
                <a:gd name="connsiteY39" fmla="*/ 677154 h 2498067"/>
                <a:gd name="connsiteX40" fmla="*/ 1046761 w 1206042"/>
                <a:gd name="connsiteY40" fmla="*/ 662443 h 2498067"/>
                <a:gd name="connsiteX41" fmla="*/ 1062392 w 1206042"/>
                <a:gd name="connsiteY41" fmla="*/ 638538 h 2498067"/>
                <a:gd name="connsiteX42" fmla="*/ 992515 w 1206042"/>
                <a:gd name="connsiteY42" fmla="*/ 414659 h 2498067"/>
                <a:gd name="connsiteX43" fmla="*/ 896896 w 1206042"/>
                <a:gd name="connsiteY43" fmla="*/ 110790 h 2498067"/>
                <a:gd name="connsiteX44" fmla="*/ 878507 w 1206042"/>
                <a:gd name="connsiteY44" fmla="*/ 55625 h 2498067"/>
                <a:gd name="connsiteX45" fmla="*/ 883564 w 1206042"/>
                <a:gd name="connsiteY45" fmla="*/ 35398 h 2498067"/>
                <a:gd name="connsiteX0" fmla="*/ 883564 w 1281045"/>
                <a:gd name="connsiteY0" fmla="*/ 35398 h 2498068"/>
                <a:gd name="connsiteX1" fmla="*/ 894138 w 1281045"/>
                <a:gd name="connsiteY1" fmla="*/ 45511 h 2498068"/>
                <a:gd name="connsiteX2" fmla="*/ 910687 w 1281045"/>
                <a:gd name="connsiteY2" fmla="*/ 59303 h 2498068"/>
                <a:gd name="connsiteX3" fmla="*/ 1051818 w 1281045"/>
                <a:gd name="connsiteY3" fmla="*/ 291457 h 2498068"/>
                <a:gd name="connsiteX4" fmla="*/ 1185134 w 1281045"/>
                <a:gd name="connsiteY4" fmla="*/ 746570 h 2498068"/>
                <a:gd name="connsiteX5" fmla="*/ 1205361 w 1281045"/>
                <a:gd name="connsiteY5" fmla="*/ 1137324 h 2498068"/>
                <a:gd name="connsiteX6" fmla="*/ 1192490 w 1281045"/>
                <a:gd name="connsiteY6" fmla="*/ 1242138 h 2498068"/>
                <a:gd name="connsiteX7" fmla="*/ 1192030 w 1281045"/>
                <a:gd name="connsiteY7" fmla="*/ 1259148 h 2498068"/>
                <a:gd name="connsiteX8" fmla="*/ 1191570 w 1281045"/>
                <a:gd name="connsiteY8" fmla="*/ 1287190 h 2498068"/>
                <a:gd name="connsiteX9" fmla="*/ 1192490 w 1281045"/>
                <a:gd name="connsiteY9" fmla="*/ 1413610 h 2498068"/>
                <a:gd name="connsiteX10" fmla="*/ 1192490 w 1281045"/>
                <a:gd name="connsiteY10" fmla="*/ 1555201 h 2498068"/>
                <a:gd name="connsiteX11" fmla="*/ 1185594 w 1281045"/>
                <a:gd name="connsiteY11" fmla="*/ 1582784 h 2498068"/>
                <a:gd name="connsiteX12" fmla="*/ 1184675 w 1281045"/>
                <a:gd name="connsiteY12" fmla="*/ 1724835 h 2498068"/>
                <a:gd name="connsiteX13" fmla="*/ 1195708 w 1281045"/>
                <a:gd name="connsiteY13" fmla="*/ 2498068 h 2498068"/>
                <a:gd name="connsiteX14" fmla="*/ 0 w 1281045"/>
                <a:gd name="connsiteY14" fmla="*/ 2498068 h 2498068"/>
                <a:gd name="connsiteX15" fmla="*/ 19768 w 1281045"/>
                <a:gd name="connsiteY15" fmla="*/ 2241090 h 2498068"/>
                <a:gd name="connsiteX16" fmla="*/ 44592 w 1281045"/>
                <a:gd name="connsiteY16" fmla="*/ 2024566 h 2498068"/>
                <a:gd name="connsiteX17" fmla="*/ 68497 w 1281045"/>
                <a:gd name="connsiteY17" fmla="*/ 1868264 h 2498068"/>
                <a:gd name="connsiteX18" fmla="*/ 110790 w 1281045"/>
                <a:gd name="connsiteY18" fmla="*/ 1660015 h 2498068"/>
                <a:gd name="connsiteX19" fmla="*/ 144349 w 1281045"/>
                <a:gd name="connsiteY19" fmla="*/ 1560258 h 2498068"/>
                <a:gd name="connsiteX20" fmla="*/ 151705 w 1281045"/>
                <a:gd name="connsiteY20" fmla="*/ 1532216 h 2498068"/>
                <a:gd name="connsiteX21" fmla="*/ 154923 w 1281045"/>
                <a:gd name="connsiteY21" fmla="*/ 1504173 h 2498068"/>
                <a:gd name="connsiteX22" fmla="*/ 224799 w 1281045"/>
                <a:gd name="connsiteY22" fmla="*/ 1231105 h 2498068"/>
                <a:gd name="connsiteX23" fmla="*/ 265253 w 1281045"/>
                <a:gd name="connsiteY23" fmla="*/ 939649 h 2498068"/>
                <a:gd name="connsiteX24" fmla="*/ 286400 w 1281045"/>
                <a:gd name="connsiteY24" fmla="*/ 758063 h 2498068"/>
                <a:gd name="connsiteX25" fmla="*/ 309385 w 1281045"/>
                <a:gd name="connsiteY25" fmla="*/ 526828 h 2498068"/>
                <a:gd name="connsiteX26" fmla="*/ 321338 w 1281045"/>
                <a:gd name="connsiteY26" fmla="*/ 390754 h 2498068"/>
                <a:gd name="connsiteX27" fmla="*/ 325016 w 1281045"/>
                <a:gd name="connsiteY27" fmla="*/ 325935 h 2498068"/>
                <a:gd name="connsiteX28" fmla="*/ 328693 w 1281045"/>
                <a:gd name="connsiteY28" fmla="*/ 124122 h 2498068"/>
                <a:gd name="connsiteX29" fmla="*/ 331911 w 1281045"/>
                <a:gd name="connsiteY29" fmla="*/ 70336 h 2498068"/>
                <a:gd name="connsiteX30" fmla="*/ 397650 w 1281045"/>
                <a:gd name="connsiteY30" fmla="*/ 0 h 2498068"/>
                <a:gd name="connsiteX31" fmla="*/ 407304 w 1281045"/>
                <a:gd name="connsiteY31" fmla="*/ 17929 h 2498068"/>
                <a:gd name="connsiteX32" fmla="*/ 410522 w 1281045"/>
                <a:gd name="connsiteY32" fmla="*/ 74013 h 2498068"/>
                <a:gd name="connsiteX33" fmla="*/ 415119 w 1281045"/>
                <a:gd name="connsiteY33" fmla="*/ 255599 h 2498068"/>
                <a:gd name="connsiteX34" fmla="*/ 422474 w 1281045"/>
                <a:gd name="connsiteY34" fmla="*/ 566823 h 2498068"/>
                <a:gd name="connsiteX35" fmla="*/ 424773 w 1281045"/>
                <a:gd name="connsiteY35" fmla="*/ 664282 h 2498068"/>
                <a:gd name="connsiteX36" fmla="*/ 442242 w 1281045"/>
                <a:gd name="connsiteY36" fmla="*/ 683130 h 2498068"/>
                <a:gd name="connsiteX37" fmla="*/ 608197 w 1281045"/>
                <a:gd name="connsiteY37" fmla="*/ 685888 h 2498068"/>
                <a:gd name="connsiteX38" fmla="*/ 842190 w 1281045"/>
                <a:gd name="connsiteY38" fmla="*/ 677154 h 2498068"/>
                <a:gd name="connsiteX39" fmla="*/ 1046761 w 1281045"/>
                <a:gd name="connsiteY39" fmla="*/ 662443 h 2498068"/>
                <a:gd name="connsiteX40" fmla="*/ 1062392 w 1281045"/>
                <a:gd name="connsiteY40" fmla="*/ 638538 h 2498068"/>
                <a:gd name="connsiteX41" fmla="*/ 992515 w 1281045"/>
                <a:gd name="connsiteY41" fmla="*/ 414659 h 2498068"/>
                <a:gd name="connsiteX42" fmla="*/ 896896 w 1281045"/>
                <a:gd name="connsiteY42" fmla="*/ 110790 h 2498068"/>
                <a:gd name="connsiteX43" fmla="*/ 878507 w 1281045"/>
                <a:gd name="connsiteY43" fmla="*/ 55625 h 2498068"/>
                <a:gd name="connsiteX44" fmla="*/ 883564 w 1281045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1705 w 1206042"/>
                <a:gd name="connsiteY20" fmla="*/ 1532216 h 2498068"/>
                <a:gd name="connsiteX21" fmla="*/ 154923 w 1206042"/>
                <a:gd name="connsiteY21" fmla="*/ 1504173 h 2498068"/>
                <a:gd name="connsiteX22" fmla="*/ 224799 w 1206042"/>
                <a:gd name="connsiteY22" fmla="*/ 1231105 h 2498068"/>
                <a:gd name="connsiteX23" fmla="*/ 265253 w 1206042"/>
                <a:gd name="connsiteY23" fmla="*/ 939649 h 2498068"/>
                <a:gd name="connsiteX24" fmla="*/ 286400 w 1206042"/>
                <a:gd name="connsiteY24" fmla="*/ 758063 h 2498068"/>
                <a:gd name="connsiteX25" fmla="*/ 309385 w 1206042"/>
                <a:gd name="connsiteY25" fmla="*/ 526828 h 2498068"/>
                <a:gd name="connsiteX26" fmla="*/ 321338 w 1206042"/>
                <a:gd name="connsiteY26" fmla="*/ 390754 h 2498068"/>
                <a:gd name="connsiteX27" fmla="*/ 325016 w 1206042"/>
                <a:gd name="connsiteY27" fmla="*/ 325935 h 2498068"/>
                <a:gd name="connsiteX28" fmla="*/ 328693 w 1206042"/>
                <a:gd name="connsiteY28" fmla="*/ 124122 h 2498068"/>
                <a:gd name="connsiteX29" fmla="*/ 331911 w 1206042"/>
                <a:gd name="connsiteY29" fmla="*/ 70336 h 2498068"/>
                <a:gd name="connsiteX30" fmla="*/ 397650 w 1206042"/>
                <a:gd name="connsiteY30" fmla="*/ 0 h 2498068"/>
                <a:gd name="connsiteX31" fmla="*/ 407304 w 1206042"/>
                <a:gd name="connsiteY31" fmla="*/ 17929 h 2498068"/>
                <a:gd name="connsiteX32" fmla="*/ 410522 w 1206042"/>
                <a:gd name="connsiteY32" fmla="*/ 74013 h 2498068"/>
                <a:gd name="connsiteX33" fmla="*/ 415119 w 1206042"/>
                <a:gd name="connsiteY33" fmla="*/ 255599 h 2498068"/>
                <a:gd name="connsiteX34" fmla="*/ 422474 w 1206042"/>
                <a:gd name="connsiteY34" fmla="*/ 566823 h 2498068"/>
                <a:gd name="connsiteX35" fmla="*/ 424773 w 1206042"/>
                <a:gd name="connsiteY35" fmla="*/ 664282 h 2498068"/>
                <a:gd name="connsiteX36" fmla="*/ 442242 w 1206042"/>
                <a:gd name="connsiteY36" fmla="*/ 683130 h 2498068"/>
                <a:gd name="connsiteX37" fmla="*/ 608197 w 1206042"/>
                <a:gd name="connsiteY37" fmla="*/ 685888 h 2498068"/>
                <a:gd name="connsiteX38" fmla="*/ 842190 w 1206042"/>
                <a:gd name="connsiteY38" fmla="*/ 677154 h 2498068"/>
                <a:gd name="connsiteX39" fmla="*/ 1046761 w 1206042"/>
                <a:gd name="connsiteY39" fmla="*/ 662443 h 2498068"/>
                <a:gd name="connsiteX40" fmla="*/ 1062392 w 1206042"/>
                <a:gd name="connsiteY40" fmla="*/ 638538 h 2498068"/>
                <a:gd name="connsiteX41" fmla="*/ 992515 w 1206042"/>
                <a:gd name="connsiteY41" fmla="*/ 414659 h 2498068"/>
                <a:gd name="connsiteX42" fmla="*/ 896896 w 1206042"/>
                <a:gd name="connsiteY42" fmla="*/ 110790 h 2498068"/>
                <a:gd name="connsiteX43" fmla="*/ 878507 w 1206042"/>
                <a:gd name="connsiteY43" fmla="*/ 55625 h 2498068"/>
                <a:gd name="connsiteX44" fmla="*/ 883564 w 1206042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4923 w 1206042"/>
                <a:gd name="connsiteY20" fmla="*/ 1504173 h 2498068"/>
                <a:gd name="connsiteX21" fmla="*/ 224799 w 1206042"/>
                <a:gd name="connsiteY21" fmla="*/ 1231105 h 2498068"/>
                <a:gd name="connsiteX22" fmla="*/ 265253 w 1206042"/>
                <a:gd name="connsiteY22" fmla="*/ 939649 h 2498068"/>
                <a:gd name="connsiteX23" fmla="*/ 286400 w 1206042"/>
                <a:gd name="connsiteY23" fmla="*/ 758063 h 2498068"/>
                <a:gd name="connsiteX24" fmla="*/ 309385 w 1206042"/>
                <a:gd name="connsiteY24" fmla="*/ 526828 h 2498068"/>
                <a:gd name="connsiteX25" fmla="*/ 321338 w 1206042"/>
                <a:gd name="connsiteY25" fmla="*/ 390754 h 2498068"/>
                <a:gd name="connsiteX26" fmla="*/ 325016 w 1206042"/>
                <a:gd name="connsiteY26" fmla="*/ 325935 h 2498068"/>
                <a:gd name="connsiteX27" fmla="*/ 328693 w 1206042"/>
                <a:gd name="connsiteY27" fmla="*/ 124122 h 2498068"/>
                <a:gd name="connsiteX28" fmla="*/ 331911 w 1206042"/>
                <a:gd name="connsiteY28" fmla="*/ 70336 h 2498068"/>
                <a:gd name="connsiteX29" fmla="*/ 397650 w 1206042"/>
                <a:gd name="connsiteY29" fmla="*/ 0 h 2498068"/>
                <a:gd name="connsiteX30" fmla="*/ 407304 w 1206042"/>
                <a:gd name="connsiteY30" fmla="*/ 17929 h 2498068"/>
                <a:gd name="connsiteX31" fmla="*/ 410522 w 1206042"/>
                <a:gd name="connsiteY31" fmla="*/ 74013 h 2498068"/>
                <a:gd name="connsiteX32" fmla="*/ 415119 w 1206042"/>
                <a:gd name="connsiteY32" fmla="*/ 255599 h 2498068"/>
                <a:gd name="connsiteX33" fmla="*/ 422474 w 1206042"/>
                <a:gd name="connsiteY33" fmla="*/ 566823 h 2498068"/>
                <a:gd name="connsiteX34" fmla="*/ 424773 w 1206042"/>
                <a:gd name="connsiteY34" fmla="*/ 664282 h 2498068"/>
                <a:gd name="connsiteX35" fmla="*/ 442242 w 1206042"/>
                <a:gd name="connsiteY35" fmla="*/ 683130 h 2498068"/>
                <a:gd name="connsiteX36" fmla="*/ 608197 w 1206042"/>
                <a:gd name="connsiteY36" fmla="*/ 685888 h 2498068"/>
                <a:gd name="connsiteX37" fmla="*/ 842190 w 1206042"/>
                <a:gd name="connsiteY37" fmla="*/ 677154 h 2498068"/>
                <a:gd name="connsiteX38" fmla="*/ 1046761 w 1206042"/>
                <a:gd name="connsiteY38" fmla="*/ 662443 h 2498068"/>
                <a:gd name="connsiteX39" fmla="*/ 1062392 w 1206042"/>
                <a:gd name="connsiteY39" fmla="*/ 638538 h 2498068"/>
                <a:gd name="connsiteX40" fmla="*/ 992515 w 1206042"/>
                <a:gd name="connsiteY40" fmla="*/ 414659 h 2498068"/>
                <a:gd name="connsiteX41" fmla="*/ 896896 w 1206042"/>
                <a:gd name="connsiteY41" fmla="*/ 110790 h 2498068"/>
                <a:gd name="connsiteX42" fmla="*/ 878507 w 1206042"/>
                <a:gd name="connsiteY42" fmla="*/ 55625 h 2498068"/>
                <a:gd name="connsiteX43" fmla="*/ 883564 w 1206042"/>
                <a:gd name="connsiteY43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224799 w 1206042"/>
                <a:gd name="connsiteY20" fmla="*/ 1231105 h 2498068"/>
                <a:gd name="connsiteX21" fmla="*/ 265253 w 1206042"/>
                <a:gd name="connsiteY21" fmla="*/ 939649 h 2498068"/>
                <a:gd name="connsiteX22" fmla="*/ 286400 w 1206042"/>
                <a:gd name="connsiteY22" fmla="*/ 758063 h 2498068"/>
                <a:gd name="connsiteX23" fmla="*/ 309385 w 1206042"/>
                <a:gd name="connsiteY23" fmla="*/ 526828 h 2498068"/>
                <a:gd name="connsiteX24" fmla="*/ 321338 w 1206042"/>
                <a:gd name="connsiteY24" fmla="*/ 390754 h 2498068"/>
                <a:gd name="connsiteX25" fmla="*/ 325016 w 1206042"/>
                <a:gd name="connsiteY25" fmla="*/ 325935 h 2498068"/>
                <a:gd name="connsiteX26" fmla="*/ 328693 w 1206042"/>
                <a:gd name="connsiteY26" fmla="*/ 124122 h 2498068"/>
                <a:gd name="connsiteX27" fmla="*/ 331911 w 1206042"/>
                <a:gd name="connsiteY27" fmla="*/ 70336 h 2498068"/>
                <a:gd name="connsiteX28" fmla="*/ 397650 w 1206042"/>
                <a:gd name="connsiteY28" fmla="*/ 0 h 2498068"/>
                <a:gd name="connsiteX29" fmla="*/ 407304 w 1206042"/>
                <a:gd name="connsiteY29" fmla="*/ 17929 h 2498068"/>
                <a:gd name="connsiteX30" fmla="*/ 410522 w 1206042"/>
                <a:gd name="connsiteY30" fmla="*/ 74013 h 2498068"/>
                <a:gd name="connsiteX31" fmla="*/ 415119 w 1206042"/>
                <a:gd name="connsiteY31" fmla="*/ 255599 h 2498068"/>
                <a:gd name="connsiteX32" fmla="*/ 422474 w 1206042"/>
                <a:gd name="connsiteY32" fmla="*/ 566823 h 2498068"/>
                <a:gd name="connsiteX33" fmla="*/ 424773 w 1206042"/>
                <a:gd name="connsiteY33" fmla="*/ 664282 h 2498068"/>
                <a:gd name="connsiteX34" fmla="*/ 442242 w 1206042"/>
                <a:gd name="connsiteY34" fmla="*/ 683130 h 2498068"/>
                <a:gd name="connsiteX35" fmla="*/ 608197 w 1206042"/>
                <a:gd name="connsiteY35" fmla="*/ 685888 h 2498068"/>
                <a:gd name="connsiteX36" fmla="*/ 842190 w 1206042"/>
                <a:gd name="connsiteY36" fmla="*/ 677154 h 2498068"/>
                <a:gd name="connsiteX37" fmla="*/ 1046761 w 1206042"/>
                <a:gd name="connsiteY37" fmla="*/ 662443 h 2498068"/>
                <a:gd name="connsiteX38" fmla="*/ 1062392 w 1206042"/>
                <a:gd name="connsiteY38" fmla="*/ 638538 h 2498068"/>
                <a:gd name="connsiteX39" fmla="*/ 992515 w 1206042"/>
                <a:gd name="connsiteY39" fmla="*/ 414659 h 2498068"/>
                <a:gd name="connsiteX40" fmla="*/ 896896 w 1206042"/>
                <a:gd name="connsiteY40" fmla="*/ 110790 h 2498068"/>
                <a:gd name="connsiteX41" fmla="*/ 878507 w 1206042"/>
                <a:gd name="connsiteY41" fmla="*/ 55625 h 2498068"/>
                <a:gd name="connsiteX42" fmla="*/ 883564 w 1206042"/>
                <a:gd name="connsiteY42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1570 w 1206042"/>
                <a:gd name="connsiteY7" fmla="*/ 1287190 h 2498068"/>
                <a:gd name="connsiteX8" fmla="*/ 1192490 w 1206042"/>
                <a:gd name="connsiteY8" fmla="*/ 1413610 h 2498068"/>
                <a:gd name="connsiteX9" fmla="*/ 1192490 w 1206042"/>
                <a:gd name="connsiteY9" fmla="*/ 1555201 h 2498068"/>
                <a:gd name="connsiteX10" fmla="*/ 1185594 w 1206042"/>
                <a:gd name="connsiteY10" fmla="*/ 1582784 h 2498068"/>
                <a:gd name="connsiteX11" fmla="*/ 1184675 w 1206042"/>
                <a:gd name="connsiteY11" fmla="*/ 1724835 h 2498068"/>
                <a:gd name="connsiteX12" fmla="*/ 1195708 w 1206042"/>
                <a:gd name="connsiteY12" fmla="*/ 2498068 h 2498068"/>
                <a:gd name="connsiteX13" fmla="*/ 0 w 1206042"/>
                <a:gd name="connsiteY13" fmla="*/ 2498068 h 2498068"/>
                <a:gd name="connsiteX14" fmla="*/ 19768 w 1206042"/>
                <a:gd name="connsiteY14" fmla="*/ 2241090 h 2498068"/>
                <a:gd name="connsiteX15" fmla="*/ 44592 w 1206042"/>
                <a:gd name="connsiteY15" fmla="*/ 2024566 h 2498068"/>
                <a:gd name="connsiteX16" fmla="*/ 68497 w 1206042"/>
                <a:gd name="connsiteY16" fmla="*/ 1868264 h 2498068"/>
                <a:gd name="connsiteX17" fmla="*/ 110790 w 1206042"/>
                <a:gd name="connsiteY17" fmla="*/ 1660015 h 2498068"/>
                <a:gd name="connsiteX18" fmla="*/ 144349 w 1206042"/>
                <a:gd name="connsiteY18" fmla="*/ 1560258 h 2498068"/>
                <a:gd name="connsiteX19" fmla="*/ 224799 w 1206042"/>
                <a:gd name="connsiteY19" fmla="*/ 1231105 h 2498068"/>
                <a:gd name="connsiteX20" fmla="*/ 265253 w 1206042"/>
                <a:gd name="connsiteY20" fmla="*/ 939649 h 2498068"/>
                <a:gd name="connsiteX21" fmla="*/ 286400 w 1206042"/>
                <a:gd name="connsiteY21" fmla="*/ 758063 h 2498068"/>
                <a:gd name="connsiteX22" fmla="*/ 309385 w 1206042"/>
                <a:gd name="connsiteY22" fmla="*/ 526828 h 2498068"/>
                <a:gd name="connsiteX23" fmla="*/ 321338 w 1206042"/>
                <a:gd name="connsiteY23" fmla="*/ 390754 h 2498068"/>
                <a:gd name="connsiteX24" fmla="*/ 325016 w 1206042"/>
                <a:gd name="connsiteY24" fmla="*/ 325935 h 2498068"/>
                <a:gd name="connsiteX25" fmla="*/ 328693 w 1206042"/>
                <a:gd name="connsiteY25" fmla="*/ 124122 h 2498068"/>
                <a:gd name="connsiteX26" fmla="*/ 331911 w 1206042"/>
                <a:gd name="connsiteY26" fmla="*/ 70336 h 2498068"/>
                <a:gd name="connsiteX27" fmla="*/ 397650 w 1206042"/>
                <a:gd name="connsiteY27" fmla="*/ 0 h 2498068"/>
                <a:gd name="connsiteX28" fmla="*/ 407304 w 1206042"/>
                <a:gd name="connsiteY28" fmla="*/ 17929 h 2498068"/>
                <a:gd name="connsiteX29" fmla="*/ 410522 w 1206042"/>
                <a:gd name="connsiteY29" fmla="*/ 74013 h 2498068"/>
                <a:gd name="connsiteX30" fmla="*/ 415119 w 1206042"/>
                <a:gd name="connsiteY30" fmla="*/ 255599 h 2498068"/>
                <a:gd name="connsiteX31" fmla="*/ 422474 w 1206042"/>
                <a:gd name="connsiteY31" fmla="*/ 566823 h 2498068"/>
                <a:gd name="connsiteX32" fmla="*/ 424773 w 1206042"/>
                <a:gd name="connsiteY32" fmla="*/ 664282 h 2498068"/>
                <a:gd name="connsiteX33" fmla="*/ 442242 w 1206042"/>
                <a:gd name="connsiteY33" fmla="*/ 683130 h 2498068"/>
                <a:gd name="connsiteX34" fmla="*/ 608197 w 1206042"/>
                <a:gd name="connsiteY34" fmla="*/ 685888 h 2498068"/>
                <a:gd name="connsiteX35" fmla="*/ 842190 w 1206042"/>
                <a:gd name="connsiteY35" fmla="*/ 677154 h 2498068"/>
                <a:gd name="connsiteX36" fmla="*/ 1046761 w 1206042"/>
                <a:gd name="connsiteY36" fmla="*/ 662443 h 2498068"/>
                <a:gd name="connsiteX37" fmla="*/ 1062392 w 1206042"/>
                <a:gd name="connsiteY37" fmla="*/ 638538 h 2498068"/>
                <a:gd name="connsiteX38" fmla="*/ 992515 w 1206042"/>
                <a:gd name="connsiteY38" fmla="*/ 414659 h 2498068"/>
                <a:gd name="connsiteX39" fmla="*/ 896896 w 1206042"/>
                <a:gd name="connsiteY39" fmla="*/ 110790 h 2498068"/>
                <a:gd name="connsiteX40" fmla="*/ 878507 w 1206042"/>
                <a:gd name="connsiteY40" fmla="*/ 55625 h 2498068"/>
                <a:gd name="connsiteX41" fmla="*/ 883564 w 1206042"/>
                <a:gd name="connsiteY41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1570 w 1206042"/>
                <a:gd name="connsiteY6" fmla="*/ 1287190 h 2498068"/>
                <a:gd name="connsiteX7" fmla="*/ 1192490 w 1206042"/>
                <a:gd name="connsiteY7" fmla="*/ 1413610 h 2498068"/>
                <a:gd name="connsiteX8" fmla="*/ 1192490 w 1206042"/>
                <a:gd name="connsiteY8" fmla="*/ 1555201 h 2498068"/>
                <a:gd name="connsiteX9" fmla="*/ 1185594 w 1206042"/>
                <a:gd name="connsiteY9" fmla="*/ 1582784 h 2498068"/>
                <a:gd name="connsiteX10" fmla="*/ 1184675 w 1206042"/>
                <a:gd name="connsiteY10" fmla="*/ 1724835 h 2498068"/>
                <a:gd name="connsiteX11" fmla="*/ 1195708 w 1206042"/>
                <a:gd name="connsiteY11" fmla="*/ 2498068 h 2498068"/>
                <a:gd name="connsiteX12" fmla="*/ 0 w 1206042"/>
                <a:gd name="connsiteY12" fmla="*/ 2498068 h 2498068"/>
                <a:gd name="connsiteX13" fmla="*/ 19768 w 1206042"/>
                <a:gd name="connsiteY13" fmla="*/ 2241090 h 2498068"/>
                <a:gd name="connsiteX14" fmla="*/ 44592 w 1206042"/>
                <a:gd name="connsiteY14" fmla="*/ 2024566 h 2498068"/>
                <a:gd name="connsiteX15" fmla="*/ 68497 w 1206042"/>
                <a:gd name="connsiteY15" fmla="*/ 1868264 h 2498068"/>
                <a:gd name="connsiteX16" fmla="*/ 110790 w 1206042"/>
                <a:gd name="connsiteY16" fmla="*/ 1660015 h 2498068"/>
                <a:gd name="connsiteX17" fmla="*/ 144349 w 1206042"/>
                <a:gd name="connsiteY17" fmla="*/ 1560258 h 2498068"/>
                <a:gd name="connsiteX18" fmla="*/ 224799 w 1206042"/>
                <a:gd name="connsiteY18" fmla="*/ 1231105 h 2498068"/>
                <a:gd name="connsiteX19" fmla="*/ 265253 w 1206042"/>
                <a:gd name="connsiteY19" fmla="*/ 939649 h 2498068"/>
                <a:gd name="connsiteX20" fmla="*/ 286400 w 1206042"/>
                <a:gd name="connsiteY20" fmla="*/ 758063 h 2498068"/>
                <a:gd name="connsiteX21" fmla="*/ 309385 w 1206042"/>
                <a:gd name="connsiteY21" fmla="*/ 526828 h 2498068"/>
                <a:gd name="connsiteX22" fmla="*/ 321338 w 1206042"/>
                <a:gd name="connsiteY22" fmla="*/ 390754 h 2498068"/>
                <a:gd name="connsiteX23" fmla="*/ 325016 w 1206042"/>
                <a:gd name="connsiteY23" fmla="*/ 325935 h 2498068"/>
                <a:gd name="connsiteX24" fmla="*/ 328693 w 1206042"/>
                <a:gd name="connsiteY24" fmla="*/ 124122 h 2498068"/>
                <a:gd name="connsiteX25" fmla="*/ 331911 w 1206042"/>
                <a:gd name="connsiteY25" fmla="*/ 70336 h 2498068"/>
                <a:gd name="connsiteX26" fmla="*/ 397650 w 1206042"/>
                <a:gd name="connsiteY26" fmla="*/ 0 h 2498068"/>
                <a:gd name="connsiteX27" fmla="*/ 407304 w 1206042"/>
                <a:gd name="connsiteY27" fmla="*/ 17929 h 2498068"/>
                <a:gd name="connsiteX28" fmla="*/ 410522 w 1206042"/>
                <a:gd name="connsiteY28" fmla="*/ 74013 h 2498068"/>
                <a:gd name="connsiteX29" fmla="*/ 415119 w 1206042"/>
                <a:gd name="connsiteY29" fmla="*/ 255599 h 2498068"/>
                <a:gd name="connsiteX30" fmla="*/ 422474 w 1206042"/>
                <a:gd name="connsiteY30" fmla="*/ 566823 h 2498068"/>
                <a:gd name="connsiteX31" fmla="*/ 424773 w 1206042"/>
                <a:gd name="connsiteY31" fmla="*/ 664282 h 2498068"/>
                <a:gd name="connsiteX32" fmla="*/ 442242 w 1206042"/>
                <a:gd name="connsiteY32" fmla="*/ 683130 h 2498068"/>
                <a:gd name="connsiteX33" fmla="*/ 608197 w 1206042"/>
                <a:gd name="connsiteY33" fmla="*/ 685888 h 2498068"/>
                <a:gd name="connsiteX34" fmla="*/ 842190 w 1206042"/>
                <a:gd name="connsiteY34" fmla="*/ 677154 h 2498068"/>
                <a:gd name="connsiteX35" fmla="*/ 1046761 w 1206042"/>
                <a:gd name="connsiteY35" fmla="*/ 662443 h 2498068"/>
                <a:gd name="connsiteX36" fmla="*/ 1062392 w 1206042"/>
                <a:gd name="connsiteY36" fmla="*/ 638538 h 2498068"/>
                <a:gd name="connsiteX37" fmla="*/ 992515 w 1206042"/>
                <a:gd name="connsiteY37" fmla="*/ 414659 h 2498068"/>
                <a:gd name="connsiteX38" fmla="*/ 896896 w 1206042"/>
                <a:gd name="connsiteY38" fmla="*/ 110790 h 2498068"/>
                <a:gd name="connsiteX39" fmla="*/ 878507 w 1206042"/>
                <a:gd name="connsiteY39" fmla="*/ 55625 h 2498068"/>
                <a:gd name="connsiteX40" fmla="*/ 883564 w 1206042"/>
                <a:gd name="connsiteY40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413610 h 2498068"/>
                <a:gd name="connsiteX7" fmla="*/ 1192490 w 1206042"/>
                <a:gd name="connsiteY7" fmla="*/ 1555201 h 2498068"/>
                <a:gd name="connsiteX8" fmla="*/ 1185594 w 1206042"/>
                <a:gd name="connsiteY8" fmla="*/ 1582784 h 2498068"/>
                <a:gd name="connsiteX9" fmla="*/ 1184675 w 1206042"/>
                <a:gd name="connsiteY9" fmla="*/ 1724835 h 2498068"/>
                <a:gd name="connsiteX10" fmla="*/ 1195708 w 1206042"/>
                <a:gd name="connsiteY10" fmla="*/ 2498068 h 2498068"/>
                <a:gd name="connsiteX11" fmla="*/ 0 w 1206042"/>
                <a:gd name="connsiteY11" fmla="*/ 2498068 h 2498068"/>
                <a:gd name="connsiteX12" fmla="*/ 19768 w 1206042"/>
                <a:gd name="connsiteY12" fmla="*/ 2241090 h 2498068"/>
                <a:gd name="connsiteX13" fmla="*/ 44592 w 1206042"/>
                <a:gd name="connsiteY13" fmla="*/ 2024566 h 2498068"/>
                <a:gd name="connsiteX14" fmla="*/ 68497 w 1206042"/>
                <a:gd name="connsiteY14" fmla="*/ 1868264 h 2498068"/>
                <a:gd name="connsiteX15" fmla="*/ 110790 w 1206042"/>
                <a:gd name="connsiteY15" fmla="*/ 1660015 h 2498068"/>
                <a:gd name="connsiteX16" fmla="*/ 144349 w 1206042"/>
                <a:gd name="connsiteY16" fmla="*/ 1560258 h 2498068"/>
                <a:gd name="connsiteX17" fmla="*/ 224799 w 1206042"/>
                <a:gd name="connsiteY17" fmla="*/ 1231105 h 2498068"/>
                <a:gd name="connsiteX18" fmla="*/ 265253 w 1206042"/>
                <a:gd name="connsiteY18" fmla="*/ 939649 h 2498068"/>
                <a:gd name="connsiteX19" fmla="*/ 286400 w 1206042"/>
                <a:gd name="connsiteY19" fmla="*/ 758063 h 2498068"/>
                <a:gd name="connsiteX20" fmla="*/ 309385 w 1206042"/>
                <a:gd name="connsiteY20" fmla="*/ 526828 h 2498068"/>
                <a:gd name="connsiteX21" fmla="*/ 321338 w 1206042"/>
                <a:gd name="connsiteY21" fmla="*/ 390754 h 2498068"/>
                <a:gd name="connsiteX22" fmla="*/ 325016 w 1206042"/>
                <a:gd name="connsiteY22" fmla="*/ 325935 h 2498068"/>
                <a:gd name="connsiteX23" fmla="*/ 328693 w 1206042"/>
                <a:gd name="connsiteY23" fmla="*/ 124122 h 2498068"/>
                <a:gd name="connsiteX24" fmla="*/ 331911 w 1206042"/>
                <a:gd name="connsiteY24" fmla="*/ 70336 h 2498068"/>
                <a:gd name="connsiteX25" fmla="*/ 397650 w 1206042"/>
                <a:gd name="connsiteY25" fmla="*/ 0 h 2498068"/>
                <a:gd name="connsiteX26" fmla="*/ 407304 w 1206042"/>
                <a:gd name="connsiteY26" fmla="*/ 17929 h 2498068"/>
                <a:gd name="connsiteX27" fmla="*/ 410522 w 1206042"/>
                <a:gd name="connsiteY27" fmla="*/ 74013 h 2498068"/>
                <a:gd name="connsiteX28" fmla="*/ 415119 w 1206042"/>
                <a:gd name="connsiteY28" fmla="*/ 255599 h 2498068"/>
                <a:gd name="connsiteX29" fmla="*/ 422474 w 1206042"/>
                <a:gd name="connsiteY29" fmla="*/ 566823 h 2498068"/>
                <a:gd name="connsiteX30" fmla="*/ 424773 w 1206042"/>
                <a:gd name="connsiteY30" fmla="*/ 664282 h 2498068"/>
                <a:gd name="connsiteX31" fmla="*/ 442242 w 1206042"/>
                <a:gd name="connsiteY31" fmla="*/ 683130 h 2498068"/>
                <a:gd name="connsiteX32" fmla="*/ 608197 w 1206042"/>
                <a:gd name="connsiteY32" fmla="*/ 685888 h 2498068"/>
                <a:gd name="connsiteX33" fmla="*/ 842190 w 1206042"/>
                <a:gd name="connsiteY33" fmla="*/ 677154 h 2498068"/>
                <a:gd name="connsiteX34" fmla="*/ 1046761 w 1206042"/>
                <a:gd name="connsiteY34" fmla="*/ 662443 h 2498068"/>
                <a:gd name="connsiteX35" fmla="*/ 1062392 w 1206042"/>
                <a:gd name="connsiteY35" fmla="*/ 638538 h 2498068"/>
                <a:gd name="connsiteX36" fmla="*/ 992515 w 1206042"/>
                <a:gd name="connsiteY36" fmla="*/ 414659 h 2498068"/>
                <a:gd name="connsiteX37" fmla="*/ 896896 w 1206042"/>
                <a:gd name="connsiteY37" fmla="*/ 110790 h 2498068"/>
                <a:gd name="connsiteX38" fmla="*/ 878507 w 1206042"/>
                <a:gd name="connsiteY38" fmla="*/ 55625 h 2498068"/>
                <a:gd name="connsiteX39" fmla="*/ 883564 w 1206042"/>
                <a:gd name="connsiteY39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555201 h 2498068"/>
                <a:gd name="connsiteX7" fmla="*/ 1185594 w 1206042"/>
                <a:gd name="connsiteY7" fmla="*/ 1582784 h 2498068"/>
                <a:gd name="connsiteX8" fmla="*/ 1184675 w 1206042"/>
                <a:gd name="connsiteY8" fmla="*/ 1724835 h 2498068"/>
                <a:gd name="connsiteX9" fmla="*/ 1195708 w 1206042"/>
                <a:gd name="connsiteY9" fmla="*/ 2498068 h 2498068"/>
                <a:gd name="connsiteX10" fmla="*/ 0 w 1206042"/>
                <a:gd name="connsiteY10" fmla="*/ 2498068 h 2498068"/>
                <a:gd name="connsiteX11" fmla="*/ 19768 w 1206042"/>
                <a:gd name="connsiteY11" fmla="*/ 2241090 h 2498068"/>
                <a:gd name="connsiteX12" fmla="*/ 44592 w 1206042"/>
                <a:gd name="connsiteY12" fmla="*/ 2024566 h 2498068"/>
                <a:gd name="connsiteX13" fmla="*/ 68497 w 1206042"/>
                <a:gd name="connsiteY13" fmla="*/ 1868264 h 2498068"/>
                <a:gd name="connsiteX14" fmla="*/ 110790 w 1206042"/>
                <a:gd name="connsiteY14" fmla="*/ 1660015 h 2498068"/>
                <a:gd name="connsiteX15" fmla="*/ 144349 w 1206042"/>
                <a:gd name="connsiteY15" fmla="*/ 1560258 h 2498068"/>
                <a:gd name="connsiteX16" fmla="*/ 224799 w 1206042"/>
                <a:gd name="connsiteY16" fmla="*/ 1231105 h 2498068"/>
                <a:gd name="connsiteX17" fmla="*/ 265253 w 1206042"/>
                <a:gd name="connsiteY17" fmla="*/ 939649 h 2498068"/>
                <a:gd name="connsiteX18" fmla="*/ 286400 w 1206042"/>
                <a:gd name="connsiteY18" fmla="*/ 758063 h 2498068"/>
                <a:gd name="connsiteX19" fmla="*/ 309385 w 1206042"/>
                <a:gd name="connsiteY19" fmla="*/ 526828 h 2498068"/>
                <a:gd name="connsiteX20" fmla="*/ 321338 w 1206042"/>
                <a:gd name="connsiteY20" fmla="*/ 390754 h 2498068"/>
                <a:gd name="connsiteX21" fmla="*/ 325016 w 1206042"/>
                <a:gd name="connsiteY21" fmla="*/ 325935 h 2498068"/>
                <a:gd name="connsiteX22" fmla="*/ 328693 w 1206042"/>
                <a:gd name="connsiteY22" fmla="*/ 124122 h 2498068"/>
                <a:gd name="connsiteX23" fmla="*/ 331911 w 1206042"/>
                <a:gd name="connsiteY23" fmla="*/ 70336 h 2498068"/>
                <a:gd name="connsiteX24" fmla="*/ 397650 w 1206042"/>
                <a:gd name="connsiteY24" fmla="*/ 0 h 2498068"/>
                <a:gd name="connsiteX25" fmla="*/ 407304 w 1206042"/>
                <a:gd name="connsiteY25" fmla="*/ 17929 h 2498068"/>
                <a:gd name="connsiteX26" fmla="*/ 410522 w 1206042"/>
                <a:gd name="connsiteY26" fmla="*/ 74013 h 2498068"/>
                <a:gd name="connsiteX27" fmla="*/ 415119 w 1206042"/>
                <a:gd name="connsiteY27" fmla="*/ 255599 h 2498068"/>
                <a:gd name="connsiteX28" fmla="*/ 422474 w 1206042"/>
                <a:gd name="connsiteY28" fmla="*/ 566823 h 2498068"/>
                <a:gd name="connsiteX29" fmla="*/ 424773 w 1206042"/>
                <a:gd name="connsiteY29" fmla="*/ 664282 h 2498068"/>
                <a:gd name="connsiteX30" fmla="*/ 442242 w 1206042"/>
                <a:gd name="connsiteY30" fmla="*/ 683130 h 2498068"/>
                <a:gd name="connsiteX31" fmla="*/ 608197 w 1206042"/>
                <a:gd name="connsiteY31" fmla="*/ 685888 h 2498068"/>
                <a:gd name="connsiteX32" fmla="*/ 842190 w 1206042"/>
                <a:gd name="connsiteY32" fmla="*/ 677154 h 2498068"/>
                <a:gd name="connsiteX33" fmla="*/ 1046761 w 1206042"/>
                <a:gd name="connsiteY33" fmla="*/ 662443 h 2498068"/>
                <a:gd name="connsiteX34" fmla="*/ 1062392 w 1206042"/>
                <a:gd name="connsiteY34" fmla="*/ 638538 h 2498068"/>
                <a:gd name="connsiteX35" fmla="*/ 992515 w 1206042"/>
                <a:gd name="connsiteY35" fmla="*/ 414659 h 2498068"/>
                <a:gd name="connsiteX36" fmla="*/ 896896 w 1206042"/>
                <a:gd name="connsiteY36" fmla="*/ 110790 h 2498068"/>
                <a:gd name="connsiteX37" fmla="*/ 878507 w 1206042"/>
                <a:gd name="connsiteY37" fmla="*/ 55625 h 2498068"/>
                <a:gd name="connsiteX38" fmla="*/ 883564 w 1206042"/>
                <a:gd name="connsiteY38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842190 w 1206042"/>
                <a:gd name="connsiteY30" fmla="*/ 677154 h 2498068"/>
                <a:gd name="connsiteX31" fmla="*/ 1046761 w 1206042"/>
                <a:gd name="connsiteY31" fmla="*/ 662443 h 2498068"/>
                <a:gd name="connsiteX32" fmla="*/ 1062392 w 1206042"/>
                <a:gd name="connsiteY32" fmla="*/ 638538 h 2498068"/>
                <a:gd name="connsiteX33" fmla="*/ 992515 w 1206042"/>
                <a:gd name="connsiteY33" fmla="*/ 414659 h 2498068"/>
                <a:gd name="connsiteX34" fmla="*/ 896896 w 1206042"/>
                <a:gd name="connsiteY34" fmla="*/ 110790 h 2498068"/>
                <a:gd name="connsiteX35" fmla="*/ 878507 w 1206042"/>
                <a:gd name="connsiteY35" fmla="*/ 55625 h 2498068"/>
                <a:gd name="connsiteX36" fmla="*/ 883564 w 1206042"/>
                <a:gd name="connsiteY36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910687 w 1206042"/>
                <a:gd name="connsiteY1" fmla="*/ 59303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83564 w 1206042"/>
                <a:gd name="connsiteY32" fmla="*/ 35398 h 2498068"/>
                <a:gd name="connsiteX0" fmla="*/ 883564 w 1206042"/>
                <a:gd name="connsiteY0" fmla="*/ 53011 h 2515681"/>
                <a:gd name="connsiteX1" fmla="*/ 915684 w 1206042"/>
                <a:gd name="connsiteY1" fmla="*/ 59427 h 2515681"/>
                <a:gd name="connsiteX2" fmla="*/ 1051818 w 1206042"/>
                <a:gd name="connsiteY2" fmla="*/ 309070 h 2515681"/>
                <a:gd name="connsiteX3" fmla="*/ 1185134 w 1206042"/>
                <a:gd name="connsiteY3" fmla="*/ 764183 h 2515681"/>
                <a:gd name="connsiteX4" fmla="*/ 1205361 w 1206042"/>
                <a:gd name="connsiteY4" fmla="*/ 1154937 h 2515681"/>
                <a:gd name="connsiteX5" fmla="*/ 1185594 w 1206042"/>
                <a:gd name="connsiteY5" fmla="*/ 1600397 h 2515681"/>
                <a:gd name="connsiteX6" fmla="*/ 1184675 w 1206042"/>
                <a:gd name="connsiteY6" fmla="*/ 1742448 h 2515681"/>
                <a:gd name="connsiteX7" fmla="*/ 1195708 w 1206042"/>
                <a:gd name="connsiteY7" fmla="*/ 2515681 h 2515681"/>
                <a:gd name="connsiteX8" fmla="*/ 0 w 1206042"/>
                <a:gd name="connsiteY8" fmla="*/ 2515681 h 2515681"/>
                <a:gd name="connsiteX9" fmla="*/ 19768 w 1206042"/>
                <a:gd name="connsiteY9" fmla="*/ 2258703 h 2515681"/>
                <a:gd name="connsiteX10" fmla="*/ 44592 w 1206042"/>
                <a:gd name="connsiteY10" fmla="*/ 2042179 h 2515681"/>
                <a:gd name="connsiteX11" fmla="*/ 68497 w 1206042"/>
                <a:gd name="connsiteY11" fmla="*/ 1885877 h 2515681"/>
                <a:gd name="connsiteX12" fmla="*/ 110790 w 1206042"/>
                <a:gd name="connsiteY12" fmla="*/ 1677628 h 2515681"/>
                <a:gd name="connsiteX13" fmla="*/ 144349 w 1206042"/>
                <a:gd name="connsiteY13" fmla="*/ 1577871 h 2515681"/>
                <a:gd name="connsiteX14" fmla="*/ 224799 w 1206042"/>
                <a:gd name="connsiteY14" fmla="*/ 1248718 h 2515681"/>
                <a:gd name="connsiteX15" fmla="*/ 265253 w 1206042"/>
                <a:gd name="connsiteY15" fmla="*/ 957262 h 2515681"/>
                <a:gd name="connsiteX16" fmla="*/ 286400 w 1206042"/>
                <a:gd name="connsiteY16" fmla="*/ 775676 h 2515681"/>
                <a:gd name="connsiteX17" fmla="*/ 309385 w 1206042"/>
                <a:gd name="connsiteY17" fmla="*/ 544441 h 2515681"/>
                <a:gd name="connsiteX18" fmla="*/ 321338 w 1206042"/>
                <a:gd name="connsiteY18" fmla="*/ 408367 h 2515681"/>
                <a:gd name="connsiteX19" fmla="*/ 325016 w 1206042"/>
                <a:gd name="connsiteY19" fmla="*/ 343548 h 2515681"/>
                <a:gd name="connsiteX20" fmla="*/ 328693 w 1206042"/>
                <a:gd name="connsiteY20" fmla="*/ 141735 h 2515681"/>
                <a:gd name="connsiteX21" fmla="*/ 331911 w 1206042"/>
                <a:gd name="connsiteY21" fmla="*/ 87949 h 2515681"/>
                <a:gd name="connsiteX22" fmla="*/ 397650 w 1206042"/>
                <a:gd name="connsiteY22" fmla="*/ 17613 h 2515681"/>
                <a:gd name="connsiteX23" fmla="*/ 407304 w 1206042"/>
                <a:gd name="connsiteY23" fmla="*/ 35542 h 2515681"/>
                <a:gd name="connsiteX24" fmla="*/ 410522 w 1206042"/>
                <a:gd name="connsiteY24" fmla="*/ 91626 h 2515681"/>
                <a:gd name="connsiteX25" fmla="*/ 415119 w 1206042"/>
                <a:gd name="connsiteY25" fmla="*/ 273212 h 2515681"/>
                <a:gd name="connsiteX26" fmla="*/ 422474 w 1206042"/>
                <a:gd name="connsiteY26" fmla="*/ 584436 h 2515681"/>
                <a:gd name="connsiteX27" fmla="*/ 424773 w 1206042"/>
                <a:gd name="connsiteY27" fmla="*/ 681895 h 2515681"/>
                <a:gd name="connsiteX28" fmla="*/ 442242 w 1206042"/>
                <a:gd name="connsiteY28" fmla="*/ 700743 h 2515681"/>
                <a:gd name="connsiteX29" fmla="*/ 1046761 w 1206042"/>
                <a:gd name="connsiteY29" fmla="*/ 680056 h 2515681"/>
                <a:gd name="connsiteX30" fmla="*/ 1062392 w 1206042"/>
                <a:gd name="connsiteY30" fmla="*/ 656151 h 2515681"/>
                <a:gd name="connsiteX31" fmla="*/ 883564 w 1206042"/>
                <a:gd name="connsiteY31" fmla="*/ 53011 h 2515681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0522 w 1206042"/>
                <a:gd name="connsiteY23" fmla="*/ 74013 h 2498068"/>
                <a:gd name="connsiteX24" fmla="*/ 415119 w 1206042"/>
                <a:gd name="connsiteY24" fmla="*/ 255599 h 2498068"/>
                <a:gd name="connsiteX25" fmla="*/ 422474 w 1206042"/>
                <a:gd name="connsiteY25" fmla="*/ 566823 h 2498068"/>
                <a:gd name="connsiteX26" fmla="*/ 424773 w 1206042"/>
                <a:gd name="connsiteY26" fmla="*/ 664282 h 2498068"/>
                <a:gd name="connsiteX27" fmla="*/ 442242 w 1206042"/>
                <a:gd name="connsiteY27" fmla="*/ 683130 h 2498068"/>
                <a:gd name="connsiteX28" fmla="*/ 1046761 w 1206042"/>
                <a:gd name="connsiteY28" fmla="*/ 662443 h 2498068"/>
                <a:gd name="connsiteX29" fmla="*/ 1062392 w 1206042"/>
                <a:gd name="connsiteY29" fmla="*/ 638538 h 2498068"/>
                <a:gd name="connsiteX30" fmla="*/ 883564 w 1206042"/>
                <a:gd name="connsiteY30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2474 w 1206042"/>
                <a:gd name="connsiteY24" fmla="*/ 566823 h 2498068"/>
                <a:gd name="connsiteX25" fmla="*/ 424773 w 1206042"/>
                <a:gd name="connsiteY25" fmla="*/ 664282 h 2498068"/>
                <a:gd name="connsiteX26" fmla="*/ 442242 w 1206042"/>
                <a:gd name="connsiteY26" fmla="*/ 683130 h 2498068"/>
                <a:gd name="connsiteX27" fmla="*/ 1046761 w 1206042"/>
                <a:gd name="connsiteY27" fmla="*/ 662443 h 2498068"/>
                <a:gd name="connsiteX28" fmla="*/ 1062392 w 1206042"/>
                <a:gd name="connsiteY28" fmla="*/ 638538 h 2498068"/>
                <a:gd name="connsiteX29" fmla="*/ 883564 w 1206042"/>
                <a:gd name="connsiteY29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4773 w 1206042"/>
                <a:gd name="connsiteY24" fmla="*/ 664282 h 2498068"/>
                <a:gd name="connsiteX25" fmla="*/ 442242 w 1206042"/>
                <a:gd name="connsiteY25" fmla="*/ 683130 h 2498068"/>
                <a:gd name="connsiteX26" fmla="*/ 1046761 w 1206042"/>
                <a:gd name="connsiteY26" fmla="*/ 662443 h 2498068"/>
                <a:gd name="connsiteX27" fmla="*/ 1062392 w 1206042"/>
                <a:gd name="connsiteY27" fmla="*/ 638538 h 2498068"/>
                <a:gd name="connsiteX28" fmla="*/ 883564 w 1206042"/>
                <a:gd name="connsiteY28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8693 w 1206042"/>
                <a:gd name="connsiteY19" fmla="*/ 124122 h 2498068"/>
                <a:gd name="connsiteX20" fmla="*/ 331911 w 1206042"/>
                <a:gd name="connsiteY20" fmla="*/ 70336 h 2498068"/>
                <a:gd name="connsiteX21" fmla="*/ 397650 w 1206042"/>
                <a:gd name="connsiteY21" fmla="*/ 0 h 2498068"/>
                <a:gd name="connsiteX22" fmla="*/ 415119 w 1206042"/>
                <a:gd name="connsiteY22" fmla="*/ 255599 h 2498068"/>
                <a:gd name="connsiteX23" fmla="*/ 424773 w 1206042"/>
                <a:gd name="connsiteY23" fmla="*/ 664282 h 2498068"/>
                <a:gd name="connsiteX24" fmla="*/ 442242 w 1206042"/>
                <a:gd name="connsiteY24" fmla="*/ 683130 h 2498068"/>
                <a:gd name="connsiteX25" fmla="*/ 1046761 w 1206042"/>
                <a:gd name="connsiteY25" fmla="*/ 662443 h 2498068"/>
                <a:gd name="connsiteX26" fmla="*/ 1062392 w 1206042"/>
                <a:gd name="connsiteY26" fmla="*/ 638538 h 2498068"/>
                <a:gd name="connsiteX27" fmla="*/ 883564 w 1206042"/>
                <a:gd name="connsiteY27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21338 w 1206042"/>
                <a:gd name="connsiteY17" fmla="*/ 390754 h 2498068"/>
                <a:gd name="connsiteX18" fmla="*/ 328693 w 1206042"/>
                <a:gd name="connsiteY18" fmla="*/ 124122 h 2498068"/>
                <a:gd name="connsiteX19" fmla="*/ 331911 w 1206042"/>
                <a:gd name="connsiteY19" fmla="*/ 70336 h 2498068"/>
                <a:gd name="connsiteX20" fmla="*/ 397650 w 1206042"/>
                <a:gd name="connsiteY20" fmla="*/ 0 h 2498068"/>
                <a:gd name="connsiteX21" fmla="*/ 415119 w 1206042"/>
                <a:gd name="connsiteY21" fmla="*/ 255599 h 2498068"/>
                <a:gd name="connsiteX22" fmla="*/ 424773 w 1206042"/>
                <a:gd name="connsiteY22" fmla="*/ 664282 h 2498068"/>
                <a:gd name="connsiteX23" fmla="*/ 442242 w 1206042"/>
                <a:gd name="connsiteY23" fmla="*/ 683130 h 2498068"/>
                <a:gd name="connsiteX24" fmla="*/ 1046761 w 1206042"/>
                <a:gd name="connsiteY24" fmla="*/ 662443 h 2498068"/>
                <a:gd name="connsiteX25" fmla="*/ 1062392 w 1206042"/>
                <a:gd name="connsiteY25" fmla="*/ 638538 h 2498068"/>
                <a:gd name="connsiteX26" fmla="*/ 883564 w 1206042"/>
                <a:gd name="connsiteY26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6042" h="2498068">
                  <a:moveTo>
                    <a:pt x="883564" y="35398"/>
                  </a:moveTo>
                  <a:cubicBezTo>
                    <a:pt x="901585" y="18390"/>
                    <a:pt x="915124" y="31617"/>
                    <a:pt x="933172" y="46811"/>
                  </a:cubicBezTo>
                  <a:cubicBezTo>
                    <a:pt x="972236" y="79698"/>
                    <a:pt x="1009824" y="174831"/>
                    <a:pt x="1051818" y="291457"/>
                  </a:cubicBezTo>
                  <a:cubicBezTo>
                    <a:pt x="1093812" y="408083"/>
                    <a:pt x="1161229" y="588889"/>
                    <a:pt x="1185134" y="746570"/>
                  </a:cubicBezTo>
                  <a:cubicBezTo>
                    <a:pt x="1204902" y="876209"/>
                    <a:pt x="1207660" y="1006766"/>
                    <a:pt x="1205361" y="1137324"/>
                  </a:cubicBezTo>
                  <a:cubicBezTo>
                    <a:pt x="1187949" y="1381624"/>
                    <a:pt x="1189042" y="1427404"/>
                    <a:pt x="1185594" y="1582784"/>
                  </a:cubicBezTo>
                  <a:cubicBezTo>
                    <a:pt x="1182376" y="1630134"/>
                    <a:pt x="1183755" y="1677484"/>
                    <a:pt x="1184675" y="1724835"/>
                  </a:cubicBezTo>
                  <a:cubicBezTo>
                    <a:pt x="1186361" y="1877382"/>
                    <a:pt x="1220767" y="2284252"/>
                    <a:pt x="1195708" y="2498068"/>
                  </a:cubicBezTo>
                  <a:lnTo>
                    <a:pt x="0" y="2498068"/>
                  </a:lnTo>
                  <a:cubicBezTo>
                    <a:pt x="3678" y="2412102"/>
                    <a:pt x="12412" y="2326596"/>
                    <a:pt x="19768" y="2241090"/>
                  </a:cubicBezTo>
                  <a:cubicBezTo>
                    <a:pt x="25744" y="2168455"/>
                    <a:pt x="36317" y="2096741"/>
                    <a:pt x="44592" y="2024566"/>
                  </a:cubicBezTo>
                  <a:cubicBezTo>
                    <a:pt x="50568" y="1972159"/>
                    <a:pt x="59762" y="1920212"/>
                    <a:pt x="68497" y="1868264"/>
                  </a:cubicBezTo>
                  <a:cubicBezTo>
                    <a:pt x="79990" y="1798388"/>
                    <a:pt x="92402" y="1728512"/>
                    <a:pt x="110790" y="1660015"/>
                  </a:cubicBezTo>
                  <a:cubicBezTo>
                    <a:pt x="119985" y="1625997"/>
                    <a:pt x="132856" y="1593357"/>
                    <a:pt x="144349" y="1560258"/>
                  </a:cubicBezTo>
                  <a:cubicBezTo>
                    <a:pt x="163350" y="1488773"/>
                    <a:pt x="204648" y="1334540"/>
                    <a:pt x="224799" y="1231105"/>
                  </a:cubicBezTo>
                  <a:cubicBezTo>
                    <a:pt x="248474" y="1097406"/>
                    <a:pt x="270310" y="898121"/>
                    <a:pt x="286400" y="758063"/>
                  </a:cubicBezTo>
                  <a:cubicBezTo>
                    <a:pt x="295747" y="666581"/>
                    <a:pt x="314289" y="496411"/>
                    <a:pt x="321338" y="390754"/>
                  </a:cubicBezTo>
                  <a:cubicBezTo>
                    <a:pt x="324556" y="323636"/>
                    <a:pt x="326931" y="177525"/>
                    <a:pt x="328693" y="124122"/>
                  </a:cubicBezTo>
                  <a:cubicBezTo>
                    <a:pt x="327774" y="106193"/>
                    <a:pt x="324096" y="87805"/>
                    <a:pt x="331911" y="70336"/>
                  </a:cubicBezTo>
                  <a:cubicBezTo>
                    <a:pt x="355816" y="48729"/>
                    <a:pt x="377423" y="25284"/>
                    <a:pt x="397650" y="0"/>
                  </a:cubicBezTo>
                  <a:cubicBezTo>
                    <a:pt x="411518" y="30877"/>
                    <a:pt x="410982" y="161129"/>
                    <a:pt x="415119" y="255599"/>
                  </a:cubicBezTo>
                  <a:cubicBezTo>
                    <a:pt x="419639" y="366313"/>
                    <a:pt x="426063" y="592895"/>
                    <a:pt x="424773" y="664282"/>
                  </a:cubicBezTo>
                  <a:cubicBezTo>
                    <a:pt x="424298" y="690566"/>
                    <a:pt x="423521" y="683437"/>
                    <a:pt x="442242" y="683130"/>
                  </a:cubicBezTo>
                  <a:cubicBezTo>
                    <a:pt x="545894" y="681430"/>
                    <a:pt x="943136" y="662213"/>
                    <a:pt x="1046761" y="662443"/>
                  </a:cubicBezTo>
                  <a:cubicBezTo>
                    <a:pt x="1075168" y="662506"/>
                    <a:pt x="1068828" y="660145"/>
                    <a:pt x="1062392" y="638538"/>
                  </a:cubicBezTo>
                  <a:cubicBezTo>
                    <a:pt x="1015206" y="306680"/>
                    <a:pt x="908015" y="134852"/>
                    <a:pt x="883564" y="35398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4FE9D7C-7475-411E-8710-B5E7D3D39502}"/>
                </a:ext>
              </a:extLst>
            </p:cNvPr>
            <p:cNvSpPr/>
            <p:nvPr/>
          </p:nvSpPr>
          <p:spPr>
            <a:xfrm>
              <a:off x="9764769" y="3251604"/>
              <a:ext cx="621373" cy="950116"/>
            </a:xfrm>
            <a:custGeom>
              <a:avLst/>
              <a:gdLst>
                <a:gd name="connsiteX0" fmla="*/ 564782 w 621374"/>
                <a:gd name="connsiteY0" fmla="*/ 229578 h 946726"/>
                <a:gd name="connsiteX1" fmla="*/ 590526 w 621374"/>
                <a:gd name="connsiteY1" fmla="*/ 217166 h 946726"/>
                <a:gd name="connsiteX2" fmla="*/ 610294 w 621374"/>
                <a:gd name="connsiteY2" fmla="*/ 246127 h 946726"/>
                <a:gd name="connsiteX3" fmla="*/ 621326 w 621374"/>
                <a:gd name="connsiteY3" fmla="*/ 321980 h 946726"/>
                <a:gd name="connsiteX4" fmla="*/ 608914 w 621374"/>
                <a:gd name="connsiteY4" fmla="*/ 428173 h 946726"/>
                <a:gd name="connsiteX5" fmla="*/ 586388 w 621374"/>
                <a:gd name="connsiteY5" fmla="*/ 448400 h 946726"/>
                <a:gd name="connsiteX6" fmla="*/ 574896 w 621374"/>
                <a:gd name="connsiteY6" fmla="*/ 463111 h 946726"/>
                <a:gd name="connsiteX7" fmla="*/ 574896 w 621374"/>
                <a:gd name="connsiteY7" fmla="*/ 490234 h 946726"/>
                <a:gd name="connsiteX8" fmla="*/ 560645 w 621374"/>
                <a:gd name="connsiteY8" fmla="*/ 593209 h 946726"/>
                <a:gd name="connsiteX9" fmla="*/ 545015 w 621374"/>
                <a:gd name="connsiteY9" fmla="*/ 618953 h 946726"/>
                <a:gd name="connsiteX10" fmla="*/ 541796 w 621374"/>
                <a:gd name="connsiteY10" fmla="*/ 629986 h 946726"/>
                <a:gd name="connsiteX11" fmla="*/ 547773 w 621374"/>
                <a:gd name="connsiteY11" fmla="*/ 734340 h 946726"/>
                <a:gd name="connsiteX12" fmla="*/ 553749 w 621374"/>
                <a:gd name="connsiteY12" fmla="*/ 750430 h 946726"/>
                <a:gd name="connsiteX13" fmla="*/ 555128 w 621374"/>
                <a:gd name="connsiteY13" fmla="*/ 808354 h 946726"/>
                <a:gd name="connsiteX14" fmla="*/ 448935 w 621374"/>
                <a:gd name="connsiteY14" fmla="*/ 935693 h 946726"/>
                <a:gd name="connsiteX15" fmla="*/ 441120 w 621374"/>
                <a:gd name="connsiteY15" fmla="*/ 942129 h 946726"/>
                <a:gd name="connsiteX16" fmla="*/ 428708 w 621374"/>
                <a:gd name="connsiteY16" fmla="*/ 946727 h 946726"/>
                <a:gd name="connsiteX17" fmla="*/ 387334 w 621374"/>
                <a:gd name="connsiteY17" fmla="*/ 931556 h 946726"/>
                <a:gd name="connsiteX18" fmla="*/ 252638 w 621374"/>
                <a:gd name="connsiteY18" fmla="*/ 858002 h 946726"/>
                <a:gd name="connsiteX19" fmla="*/ 164374 w 621374"/>
                <a:gd name="connsiteY19" fmla="*/ 774795 h 946726"/>
                <a:gd name="connsiteX20" fmla="*/ 157019 w 621374"/>
                <a:gd name="connsiteY20" fmla="*/ 755947 h 946726"/>
                <a:gd name="connsiteX21" fmla="*/ 136332 w 621374"/>
                <a:gd name="connsiteY21" fmla="*/ 659867 h 946726"/>
                <a:gd name="connsiteX22" fmla="*/ 94958 w 621374"/>
                <a:gd name="connsiteY22" fmla="*/ 550916 h 946726"/>
                <a:gd name="connsiteX23" fmla="*/ 78408 w 621374"/>
                <a:gd name="connsiteY23" fmla="*/ 537124 h 946726"/>
                <a:gd name="connsiteX24" fmla="*/ 53124 w 621374"/>
                <a:gd name="connsiteY24" fmla="*/ 521494 h 946726"/>
                <a:gd name="connsiteX25" fmla="*/ 8992 w 621374"/>
                <a:gd name="connsiteY25" fmla="*/ 431391 h 946726"/>
                <a:gd name="connsiteX26" fmla="*/ 6693 w 621374"/>
                <a:gd name="connsiteY26" fmla="*/ 414841 h 946726"/>
                <a:gd name="connsiteX27" fmla="*/ 1636 w 621374"/>
                <a:gd name="connsiteY27" fmla="*/ 378064 h 946726"/>
                <a:gd name="connsiteX28" fmla="*/ 30138 w 621374"/>
                <a:gd name="connsiteY28" fmla="*/ 323819 h 946726"/>
                <a:gd name="connsiteX29" fmla="*/ 56802 w 621374"/>
                <a:gd name="connsiteY29" fmla="*/ 363813 h 946726"/>
                <a:gd name="connsiteX30" fmla="*/ 54043 w 621374"/>
                <a:gd name="connsiteY30" fmla="*/ 150967 h 946726"/>
                <a:gd name="connsiteX31" fmla="*/ 139550 w 621374"/>
                <a:gd name="connsiteY31" fmla="*/ 82470 h 946726"/>
                <a:gd name="connsiteX32" fmla="*/ 266430 w 621374"/>
                <a:gd name="connsiteY32" fmla="*/ 52130 h 946726"/>
                <a:gd name="connsiteX33" fmla="*/ 360670 w 621374"/>
                <a:gd name="connsiteY33" fmla="*/ 4320 h 946726"/>
                <a:gd name="connsiteX34" fmla="*/ 440201 w 621374"/>
                <a:gd name="connsiteY34" fmla="*/ 21329 h 946726"/>
                <a:gd name="connsiteX35" fmla="*/ 490309 w 621374"/>
                <a:gd name="connsiteY35" fmla="*/ 89826 h 946726"/>
                <a:gd name="connsiteX36" fmla="*/ 549612 w 621374"/>
                <a:gd name="connsiteY36" fmla="*/ 258540 h 946726"/>
                <a:gd name="connsiteX37" fmla="*/ 564782 w 621374"/>
                <a:gd name="connsiteY37" fmla="*/ 229578 h 94672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387334 w 621373"/>
                <a:gd name="connsiteY16" fmla="*/ 931556 h 950116"/>
                <a:gd name="connsiteX17" fmla="*/ 252638 w 621373"/>
                <a:gd name="connsiteY17" fmla="*/ 858002 h 950116"/>
                <a:gd name="connsiteX18" fmla="*/ 164374 w 621373"/>
                <a:gd name="connsiteY18" fmla="*/ 774795 h 950116"/>
                <a:gd name="connsiteX19" fmla="*/ 157019 w 621373"/>
                <a:gd name="connsiteY19" fmla="*/ 755947 h 950116"/>
                <a:gd name="connsiteX20" fmla="*/ 136332 w 621373"/>
                <a:gd name="connsiteY20" fmla="*/ 659867 h 950116"/>
                <a:gd name="connsiteX21" fmla="*/ 94958 w 621373"/>
                <a:gd name="connsiteY21" fmla="*/ 550916 h 950116"/>
                <a:gd name="connsiteX22" fmla="*/ 78408 w 621373"/>
                <a:gd name="connsiteY22" fmla="*/ 537124 h 950116"/>
                <a:gd name="connsiteX23" fmla="*/ 53124 w 621373"/>
                <a:gd name="connsiteY23" fmla="*/ 521494 h 950116"/>
                <a:gd name="connsiteX24" fmla="*/ 8992 w 621373"/>
                <a:gd name="connsiteY24" fmla="*/ 431391 h 950116"/>
                <a:gd name="connsiteX25" fmla="*/ 6693 w 621373"/>
                <a:gd name="connsiteY25" fmla="*/ 414841 h 950116"/>
                <a:gd name="connsiteX26" fmla="*/ 1636 w 621373"/>
                <a:gd name="connsiteY26" fmla="*/ 378064 h 950116"/>
                <a:gd name="connsiteX27" fmla="*/ 30138 w 621373"/>
                <a:gd name="connsiteY27" fmla="*/ 323819 h 950116"/>
                <a:gd name="connsiteX28" fmla="*/ 56802 w 621373"/>
                <a:gd name="connsiteY28" fmla="*/ 363813 h 950116"/>
                <a:gd name="connsiteX29" fmla="*/ 54043 w 621373"/>
                <a:gd name="connsiteY29" fmla="*/ 150967 h 950116"/>
                <a:gd name="connsiteX30" fmla="*/ 139550 w 621373"/>
                <a:gd name="connsiteY30" fmla="*/ 82470 h 950116"/>
                <a:gd name="connsiteX31" fmla="*/ 266430 w 621373"/>
                <a:gd name="connsiteY31" fmla="*/ 52130 h 950116"/>
                <a:gd name="connsiteX32" fmla="*/ 360670 w 621373"/>
                <a:gd name="connsiteY32" fmla="*/ 4320 h 950116"/>
                <a:gd name="connsiteX33" fmla="*/ 440201 w 621373"/>
                <a:gd name="connsiteY33" fmla="*/ 21329 h 950116"/>
                <a:gd name="connsiteX34" fmla="*/ 490309 w 621373"/>
                <a:gd name="connsiteY34" fmla="*/ 89826 h 950116"/>
                <a:gd name="connsiteX35" fmla="*/ 549612 w 621373"/>
                <a:gd name="connsiteY35" fmla="*/ 258540 h 950116"/>
                <a:gd name="connsiteX36" fmla="*/ 564782 w 621373"/>
                <a:gd name="connsiteY36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57019 w 621373"/>
                <a:gd name="connsiteY17" fmla="*/ 755947 h 950116"/>
                <a:gd name="connsiteX18" fmla="*/ 136332 w 621373"/>
                <a:gd name="connsiteY18" fmla="*/ 659867 h 950116"/>
                <a:gd name="connsiteX19" fmla="*/ 94958 w 621373"/>
                <a:gd name="connsiteY19" fmla="*/ 550916 h 950116"/>
                <a:gd name="connsiteX20" fmla="*/ 78408 w 621373"/>
                <a:gd name="connsiteY20" fmla="*/ 537124 h 950116"/>
                <a:gd name="connsiteX21" fmla="*/ 53124 w 621373"/>
                <a:gd name="connsiteY21" fmla="*/ 521494 h 950116"/>
                <a:gd name="connsiteX22" fmla="*/ 8992 w 621373"/>
                <a:gd name="connsiteY22" fmla="*/ 431391 h 950116"/>
                <a:gd name="connsiteX23" fmla="*/ 6693 w 621373"/>
                <a:gd name="connsiteY23" fmla="*/ 414841 h 950116"/>
                <a:gd name="connsiteX24" fmla="*/ 1636 w 621373"/>
                <a:gd name="connsiteY24" fmla="*/ 378064 h 950116"/>
                <a:gd name="connsiteX25" fmla="*/ 30138 w 621373"/>
                <a:gd name="connsiteY25" fmla="*/ 323819 h 950116"/>
                <a:gd name="connsiteX26" fmla="*/ 56802 w 621373"/>
                <a:gd name="connsiteY26" fmla="*/ 363813 h 950116"/>
                <a:gd name="connsiteX27" fmla="*/ 54043 w 621373"/>
                <a:gd name="connsiteY27" fmla="*/ 150967 h 950116"/>
                <a:gd name="connsiteX28" fmla="*/ 139550 w 621373"/>
                <a:gd name="connsiteY28" fmla="*/ 82470 h 950116"/>
                <a:gd name="connsiteX29" fmla="*/ 266430 w 621373"/>
                <a:gd name="connsiteY29" fmla="*/ 52130 h 950116"/>
                <a:gd name="connsiteX30" fmla="*/ 360670 w 621373"/>
                <a:gd name="connsiteY30" fmla="*/ 4320 h 950116"/>
                <a:gd name="connsiteX31" fmla="*/ 440201 w 621373"/>
                <a:gd name="connsiteY31" fmla="*/ 21329 h 950116"/>
                <a:gd name="connsiteX32" fmla="*/ 490309 w 621373"/>
                <a:gd name="connsiteY32" fmla="*/ 89826 h 950116"/>
                <a:gd name="connsiteX33" fmla="*/ 549612 w 621373"/>
                <a:gd name="connsiteY33" fmla="*/ 258540 h 950116"/>
                <a:gd name="connsiteX34" fmla="*/ 564782 w 621373"/>
                <a:gd name="connsiteY34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3749 w 621373"/>
                <a:gd name="connsiteY11" fmla="*/ 750430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6130 w 621373"/>
                <a:gd name="connsiteY11" fmla="*/ 728999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1636 w 621373"/>
                <a:gd name="connsiteY21" fmla="*/ 378064 h 950116"/>
                <a:gd name="connsiteX22" fmla="*/ 30138 w 621373"/>
                <a:gd name="connsiteY22" fmla="*/ 323819 h 950116"/>
                <a:gd name="connsiteX23" fmla="*/ 56802 w 621373"/>
                <a:gd name="connsiteY23" fmla="*/ 363813 h 950116"/>
                <a:gd name="connsiteX24" fmla="*/ 54043 w 621373"/>
                <a:gd name="connsiteY24" fmla="*/ 150967 h 950116"/>
                <a:gd name="connsiteX25" fmla="*/ 139550 w 621373"/>
                <a:gd name="connsiteY25" fmla="*/ 82470 h 950116"/>
                <a:gd name="connsiteX26" fmla="*/ 266430 w 621373"/>
                <a:gd name="connsiteY26" fmla="*/ 52130 h 950116"/>
                <a:gd name="connsiteX27" fmla="*/ 360670 w 621373"/>
                <a:gd name="connsiteY27" fmla="*/ 4320 h 950116"/>
                <a:gd name="connsiteX28" fmla="*/ 440201 w 621373"/>
                <a:gd name="connsiteY28" fmla="*/ 21329 h 950116"/>
                <a:gd name="connsiteX29" fmla="*/ 490309 w 621373"/>
                <a:gd name="connsiteY29" fmla="*/ 89826 h 950116"/>
                <a:gd name="connsiteX30" fmla="*/ 549612 w 621373"/>
                <a:gd name="connsiteY30" fmla="*/ 258540 h 950116"/>
                <a:gd name="connsiteX31" fmla="*/ 564782 w 621373"/>
                <a:gd name="connsiteY31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21373" h="950116">
                  <a:moveTo>
                    <a:pt x="564782" y="229578"/>
                  </a:moveTo>
                  <a:cubicBezTo>
                    <a:pt x="572137" y="222682"/>
                    <a:pt x="578573" y="212109"/>
                    <a:pt x="590526" y="217166"/>
                  </a:cubicBezTo>
                  <a:cubicBezTo>
                    <a:pt x="602018" y="222222"/>
                    <a:pt x="606616" y="232796"/>
                    <a:pt x="610294" y="246127"/>
                  </a:cubicBezTo>
                  <a:cubicBezTo>
                    <a:pt x="617189" y="271412"/>
                    <a:pt x="620867" y="297155"/>
                    <a:pt x="621326" y="321980"/>
                  </a:cubicBezTo>
                  <a:cubicBezTo>
                    <a:pt x="621786" y="357377"/>
                    <a:pt x="619028" y="393695"/>
                    <a:pt x="608914" y="428173"/>
                  </a:cubicBezTo>
                  <a:cubicBezTo>
                    <a:pt x="605696" y="438746"/>
                    <a:pt x="592058" y="438057"/>
                    <a:pt x="586388" y="448400"/>
                  </a:cubicBezTo>
                  <a:cubicBezTo>
                    <a:pt x="580718" y="458743"/>
                    <a:pt x="579187" y="466099"/>
                    <a:pt x="574896" y="490234"/>
                  </a:cubicBezTo>
                  <a:cubicBezTo>
                    <a:pt x="575355" y="525172"/>
                    <a:pt x="580908" y="549665"/>
                    <a:pt x="560645" y="593209"/>
                  </a:cubicBezTo>
                  <a:cubicBezTo>
                    <a:pt x="558806" y="602863"/>
                    <a:pt x="548233" y="608839"/>
                    <a:pt x="545015" y="618953"/>
                  </a:cubicBezTo>
                  <a:cubicBezTo>
                    <a:pt x="532357" y="658254"/>
                    <a:pt x="554445" y="697432"/>
                    <a:pt x="556130" y="728999"/>
                  </a:cubicBezTo>
                  <a:cubicBezTo>
                    <a:pt x="568083" y="747847"/>
                    <a:pt x="563863" y="790425"/>
                    <a:pt x="555128" y="808354"/>
                  </a:cubicBezTo>
                  <a:cubicBezTo>
                    <a:pt x="530763" y="859382"/>
                    <a:pt x="519094" y="899670"/>
                    <a:pt x="465603" y="935693"/>
                  </a:cubicBezTo>
                  <a:cubicBezTo>
                    <a:pt x="444533" y="958755"/>
                    <a:pt x="412781" y="947416"/>
                    <a:pt x="402514" y="946727"/>
                  </a:cubicBezTo>
                  <a:cubicBezTo>
                    <a:pt x="369798" y="933778"/>
                    <a:pt x="293554" y="889799"/>
                    <a:pt x="252638" y="858002"/>
                  </a:cubicBezTo>
                  <a:cubicBezTo>
                    <a:pt x="211722" y="826205"/>
                    <a:pt x="176403" y="788969"/>
                    <a:pt x="157019" y="755947"/>
                  </a:cubicBezTo>
                  <a:cubicBezTo>
                    <a:pt x="145526" y="725146"/>
                    <a:pt x="156559" y="688829"/>
                    <a:pt x="136332" y="659867"/>
                  </a:cubicBezTo>
                  <a:cubicBezTo>
                    <a:pt x="113346" y="626768"/>
                    <a:pt x="103232" y="589531"/>
                    <a:pt x="94958" y="550916"/>
                  </a:cubicBezTo>
                  <a:cubicBezTo>
                    <a:pt x="93119" y="542181"/>
                    <a:pt x="87602" y="536665"/>
                    <a:pt x="78408" y="537124"/>
                  </a:cubicBezTo>
                  <a:cubicBezTo>
                    <a:pt x="65996" y="537584"/>
                    <a:pt x="60939" y="529769"/>
                    <a:pt x="53124" y="521494"/>
                  </a:cubicBezTo>
                  <a:cubicBezTo>
                    <a:pt x="27840" y="496210"/>
                    <a:pt x="25541" y="460812"/>
                    <a:pt x="8992" y="431391"/>
                  </a:cubicBezTo>
                  <a:cubicBezTo>
                    <a:pt x="411" y="407486"/>
                    <a:pt x="-1888" y="395993"/>
                    <a:pt x="1636" y="378064"/>
                  </a:cubicBezTo>
                  <a:cubicBezTo>
                    <a:pt x="-5719" y="362434"/>
                    <a:pt x="13129" y="329335"/>
                    <a:pt x="30138" y="323819"/>
                  </a:cubicBezTo>
                  <a:cubicBezTo>
                    <a:pt x="52205" y="330254"/>
                    <a:pt x="50825" y="351401"/>
                    <a:pt x="56802" y="363813"/>
                  </a:cubicBezTo>
                  <a:cubicBezTo>
                    <a:pt x="54963" y="295316"/>
                    <a:pt x="42551" y="223602"/>
                    <a:pt x="54043" y="150967"/>
                  </a:cubicBezTo>
                  <a:cubicBezTo>
                    <a:pt x="63238" y="93963"/>
                    <a:pt x="82545" y="75575"/>
                    <a:pt x="139550" y="82470"/>
                  </a:cubicBezTo>
                  <a:cubicBezTo>
                    <a:pt x="185980" y="88447"/>
                    <a:pt x="226895" y="75575"/>
                    <a:pt x="266430" y="52130"/>
                  </a:cubicBezTo>
                  <a:cubicBezTo>
                    <a:pt x="296771" y="34201"/>
                    <a:pt x="326652" y="15353"/>
                    <a:pt x="360670" y="4320"/>
                  </a:cubicBezTo>
                  <a:cubicBezTo>
                    <a:pt x="391011" y="-5334"/>
                    <a:pt x="416755" y="1561"/>
                    <a:pt x="440201" y="21329"/>
                  </a:cubicBezTo>
                  <a:cubicBezTo>
                    <a:pt x="462267" y="40177"/>
                    <a:pt x="477897" y="64082"/>
                    <a:pt x="490309" y="89826"/>
                  </a:cubicBezTo>
                  <a:cubicBezTo>
                    <a:pt x="516053" y="144072"/>
                    <a:pt x="536280" y="200156"/>
                    <a:pt x="549612" y="258540"/>
                  </a:cubicBezTo>
                  <a:cubicBezTo>
                    <a:pt x="553289" y="250265"/>
                    <a:pt x="551450" y="236014"/>
                    <a:pt x="564782" y="22957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112F0CE-4F26-4516-B03C-1726A6CC4417}"/>
                </a:ext>
              </a:extLst>
            </p:cNvPr>
            <p:cNvSpPr/>
            <p:nvPr/>
          </p:nvSpPr>
          <p:spPr>
            <a:xfrm>
              <a:off x="7602888" y="5488731"/>
              <a:ext cx="707619" cy="322803"/>
            </a:xfrm>
            <a:custGeom>
              <a:avLst/>
              <a:gdLst>
                <a:gd name="connsiteX0" fmla="*/ 633141 w 709453"/>
                <a:gd name="connsiteY0" fmla="*/ 62528 h 322803"/>
                <a:gd name="connsiteX1" fmla="*/ 672676 w 709453"/>
                <a:gd name="connsiteY1" fmla="*/ 155849 h 322803"/>
                <a:gd name="connsiteX2" fmla="*/ 707614 w 709453"/>
                <a:gd name="connsiteY2" fmla="*/ 245493 h 322803"/>
                <a:gd name="connsiteX3" fmla="*/ 709453 w 709453"/>
                <a:gd name="connsiteY3" fmla="*/ 253768 h 322803"/>
                <a:gd name="connsiteX4" fmla="*/ 694283 w 709453"/>
                <a:gd name="connsiteY4" fmla="*/ 261123 h 322803"/>
                <a:gd name="connsiteX5" fmla="*/ 629464 w 709453"/>
                <a:gd name="connsiteY5" fmla="*/ 261583 h 322803"/>
                <a:gd name="connsiteX6" fmla="*/ 550393 w 709453"/>
                <a:gd name="connsiteY6" fmla="*/ 285947 h 322803"/>
                <a:gd name="connsiteX7" fmla="*/ 430409 w 709453"/>
                <a:gd name="connsiteY7" fmla="*/ 317208 h 322803"/>
                <a:gd name="connsiteX8" fmla="*/ 296173 w 709453"/>
                <a:gd name="connsiteY8" fmla="*/ 322724 h 322803"/>
                <a:gd name="connsiteX9" fmla="*/ 210207 w 709453"/>
                <a:gd name="connsiteY9" fmla="*/ 313990 h 322803"/>
                <a:gd name="connsiteX10" fmla="*/ 63560 w 709453"/>
                <a:gd name="connsiteY10" fmla="*/ 280431 h 322803"/>
                <a:gd name="connsiteX11" fmla="*/ 7935 w 709453"/>
                <a:gd name="connsiteY11" fmla="*/ 248711 h 322803"/>
                <a:gd name="connsiteX12" fmla="*/ 1499 w 709453"/>
                <a:gd name="connsiteY12" fmla="*/ 222507 h 322803"/>
                <a:gd name="connsiteX13" fmla="*/ 18508 w 709453"/>
                <a:gd name="connsiteY13" fmla="*/ 212853 h 322803"/>
                <a:gd name="connsiteX14" fmla="*/ 178028 w 709453"/>
                <a:gd name="connsiteY14" fmla="*/ 191707 h 322803"/>
                <a:gd name="connsiteX15" fmla="*/ 276865 w 709453"/>
                <a:gd name="connsiteY15" fmla="*/ 152171 h 322803"/>
                <a:gd name="connsiteX16" fmla="*/ 374784 w 709453"/>
                <a:gd name="connsiteY16" fmla="*/ 95627 h 322803"/>
                <a:gd name="connsiteX17" fmla="*/ 383518 w 709453"/>
                <a:gd name="connsiteY17" fmla="*/ 82755 h 322803"/>
                <a:gd name="connsiteX18" fmla="*/ 348580 w 709453"/>
                <a:gd name="connsiteY18" fmla="*/ 82296 h 322803"/>
                <a:gd name="connsiteX19" fmla="*/ 256638 w 709453"/>
                <a:gd name="connsiteY19" fmla="*/ 62988 h 322803"/>
                <a:gd name="connsiteX20" fmla="*/ 231354 w 709453"/>
                <a:gd name="connsiteY20" fmla="*/ 43680 h 322803"/>
                <a:gd name="connsiteX21" fmla="*/ 246065 w 709453"/>
                <a:gd name="connsiteY21" fmla="*/ 2306 h 322803"/>
                <a:gd name="connsiteX22" fmla="*/ 310424 w 709453"/>
                <a:gd name="connsiteY22" fmla="*/ 5983 h 322803"/>
                <a:gd name="connsiteX23" fmla="*/ 320538 w 709453"/>
                <a:gd name="connsiteY23" fmla="*/ 7822 h 322803"/>
                <a:gd name="connsiteX24" fmla="*/ 483735 w 709453"/>
                <a:gd name="connsiteY24" fmla="*/ 14258 h 322803"/>
                <a:gd name="connsiteX25" fmla="*/ 587170 w 709453"/>
                <a:gd name="connsiteY25" fmla="*/ 48736 h 322803"/>
                <a:gd name="connsiteX26" fmla="*/ 633141 w 709453"/>
                <a:gd name="connsiteY26" fmla="*/ 62528 h 322803"/>
                <a:gd name="connsiteX0" fmla="*/ 633141 w 708887"/>
                <a:gd name="connsiteY0" fmla="*/ 62528 h 322803"/>
                <a:gd name="connsiteX1" fmla="*/ 672676 w 708887"/>
                <a:gd name="connsiteY1" fmla="*/ 155849 h 322803"/>
                <a:gd name="connsiteX2" fmla="*/ 707614 w 708887"/>
                <a:gd name="connsiteY2" fmla="*/ 245493 h 322803"/>
                <a:gd name="connsiteX3" fmla="*/ 694283 w 708887"/>
                <a:gd name="connsiteY3" fmla="*/ 261123 h 322803"/>
                <a:gd name="connsiteX4" fmla="*/ 629464 w 708887"/>
                <a:gd name="connsiteY4" fmla="*/ 261583 h 322803"/>
                <a:gd name="connsiteX5" fmla="*/ 550393 w 708887"/>
                <a:gd name="connsiteY5" fmla="*/ 285947 h 322803"/>
                <a:gd name="connsiteX6" fmla="*/ 430409 w 708887"/>
                <a:gd name="connsiteY6" fmla="*/ 317208 h 322803"/>
                <a:gd name="connsiteX7" fmla="*/ 296173 w 708887"/>
                <a:gd name="connsiteY7" fmla="*/ 322724 h 322803"/>
                <a:gd name="connsiteX8" fmla="*/ 210207 w 708887"/>
                <a:gd name="connsiteY8" fmla="*/ 313990 h 322803"/>
                <a:gd name="connsiteX9" fmla="*/ 63560 w 708887"/>
                <a:gd name="connsiteY9" fmla="*/ 280431 h 322803"/>
                <a:gd name="connsiteX10" fmla="*/ 7935 w 708887"/>
                <a:gd name="connsiteY10" fmla="*/ 248711 h 322803"/>
                <a:gd name="connsiteX11" fmla="*/ 1499 w 708887"/>
                <a:gd name="connsiteY11" fmla="*/ 222507 h 322803"/>
                <a:gd name="connsiteX12" fmla="*/ 18508 w 708887"/>
                <a:gd name="connsiteY12" fmla="*/ 212853 h 322803"/>
                <a:gd name="connsiteX13" fmla="*/ 178028 w 708887"/>
                <a:gd name="connsiteY13" fmla="*/ 191707 h 322803"/>
                <a:gd name="connsiteX14" fmla="*/ 276865 w 708887"/>
                <a:gd name="connsiteY14" fmla="*/ 152171 h 322803"/>
                <a:gd name="connsiteX15" fmla="*/ 374784 w 708887"/>
                <a:gd name="connsiteY15" fmla="*/ 95627 h 322803"/>
                <a:gd name="connsiteX16" fmla="*/ 383518 w 708887"/>
                <a:gd name="connsiteY16" fmla="*/ 82755 h 322803"/>
                <a:gd name="connsiteX17" fmla="*/ 348580 w 708887"/>
                <a:gd name="connsiteY17" fmla="*/ 82296 h 322803"/>
                <a:gd name="connsiteX18" fmla="*/ 256638 w 708887"/>
                <a:gd name="connsiteY18" fmla="*/ 62988 h 322803"/>
                <a:gd name="connsiteX19" fmla="*/ 231354 w 708887"/>
                <a:gd name="connsiteY19" fmla="*/ 43680 h 322803"/>
                <a:gd name="connsiteX20" fmla="*/ 246065 w 708887"/>
                <a:gd name="connsiteY20" fmla="*/ 2306 h 322803"/>
                <a:gd name="connsiteX21" fmla="*/ 310424 w 708887"/>
                <a:gd name="connsiteY21" fmla="*/ 5983 h 322803"/>
                <a:gd name="connsiteX22" fmla="*/ 320538 w 708887"/>
                <a:gd name="connsiteY22" fmla="*/ 7822 h 322803"/>
                <a:gd name="connsiteX23" fmla="*/ 483735 w 708887"/>
                <a:gd name="connsiteY23" fmla="*/ 14258 h 322803"/>
                <a:gd name="connsiteX24" fmla="*/ 587170 w 708887"/>
                <a:gd name="connsiteY24" fmla="*/ 48736 h 322803"/>
                <a:gd name="connsiteX25" fmla="*/ 633141 w 708887"/>
                <a:gd name="connsiteY25" fmla="*/ 62528 h 322803"/>
                <a:gd name="connsiteX0" fmla="*/ 633141 w 707614"/>
                <a:gd name="connsiteY0" fmla="*/ 62528 h 322803"/>
                <a:gd name="connsiteX1" fmla="*/ 672676 w 707614"/>
                <a:gd name="connsiteY1" fmla="*/ 155849 h 322803"/>
                <a:gd name="connsiteX2" fmla="*/ 707614 w 707614"/>
                <a:gd name="connsiteY2" fmla="*/ 245493 h 322803"/>
                <a:gd name="connsiteX3" fmla="*/ 629464 w 707614"/>
                <a:gd name="connsiteY3" fmla="*/ 261583 h 322803"/>
                <a:gd name="connsiteX4" fmla="*/ 550393 w 707614"/>
                <a:gd name="connsiteY4" fmla="*/ 285947 h 322803"/>
                <a:gd name="connsiteX5" fmla="*/ 430409 w 707614"/>
                <a:gd name="connsiteY5" fmla="*/ 317208 h 322803"/>
                <a:gd name="connsiteX6" fmla="*/ 296173 w 707614"/>
                <a:gd name="connsiteY6" fmla="*/ 322724 h 322803"/>
                <a:gd name="connsiteX7" fmla="*/ 210207 w 707614"/>
                <a:gd name="connsiteY7" fmla="*/ 313990 h 322803"/>
                <a:gd name="connsiteX8" fmla="*/ 63560 w 707614"/>
                <a:gd name="connsiteY8" fmla="*/ 280431 h 322803"/>
                <a:gd name="connsiteX9" fmla="*/ 7935 w 707614"/>
                <a:gd name="connsiteY9" fmla="*/ 248711 h 322803"/>
                <a:gd name="connsiteX10" fmla="*/ 1499 w 707614"/>
                <a:gd name="connsiteY10" fmla="*/ 222507 h 322803"/>
                <a:gd name="connsiteX11" fmla="*/ 18508 w 707614"/>
                <a:gd name="connsiteY11" fmla="*/ 212853 h 322803"/>
                <a:gd name="connsiteX12" fmla="*/ 178028 w 707614"/>
                <a:gd name="connsiteY12" fmla="*/ 191707 h 322803"/>
                <a:gd name="connsiteX13" fmla="*/ 276865 w 707614"/>
                <a:gd name="connsiteY13" fmla="*/ 152171 h 322803"/>
                <a:gd name="connsiteX14" fmla="*/ 374784 w 707614"/>
                <a:gd name="connsiteY14" fmla="*/ 95627 h 322803"/>
                <a:gd name="connsiteX15" fmla="*/ 383518 w 707614"/>
                <a:gd name="connsiteY15" fmla="*/ 82755 h 322803"/>
                <a:gd name="connsiteX16" fmla="*/ 348580 w 707614"/>
                <a:gd name="connsiteY16" fmla="*/ 82296 h 322803"/>
                <a:gd name="connsiteX17" fmla="*/ 256638 w 707614"/>
                <a:gd name="connsiteY17" fmla="*/ 62988 h 322803"/>
                <a:gd name="connsiteX18" fmla="*/ 231354 w 707614"/>
                <a:gd name="connsiteY18" fmla="*/ 43680 h 322803"/>
                <a:gd name="connsiteX19" fmla="*/ 246065 w 707614"/>
                <a:gd name="connsiteY19" fmla="*/ 2306 h 322803"/>
                <a:gd name="connsiteX20" fmla="*/ 310424 w 707614"/>
                <a:gd name="connsiteY20" fmla="*/ 5983 h 322803"/>
                <a:gd name="connsiteX21" fmla="*/ 320538 w 707614"/>
                <a:gd name="connsiteY21" fmla="*/ 7822 h 322803"/>
                <a:gd name="connsiteX22" fmla="*/ 483735 w 707614"/>
                <a:gd name="connsiteY22" fmla="*/ 14258 h 322803"/>
                <a:gd name="connsiteX23" fmla="*/ 587170 w 707614"/>
                <a:gd name="connsiteY23" fmla="*/ 48736 h 322803"/>
                <a:gd name="connsiteX24" fmla="*/ 633141 w 707614"/>
                <a:gd name="connsiteY24" fmla="*/ 62528 h 322803"/>
                <a:gd name="connsiteX0" fmla="*/ 633141 w 707619"/>
                <a:gd name="connsiteY0" fmla="*/ 62528 h 322803"/>
                <a:gd name="connsiteX1" fmla="*/ 707614 w 707619"/>
                <a:gd name="connsiteY1" fmla="*/ 245493 h 322803"/>
                <a:gd name="connsiteX2" fmla="*/ 629464 w 707619"/>
                <a:gd name="connsiteY2" fmla="*/ 261583 h 322803"/>
                <a:gd name="connsiteX3" fmla="*/ 550393 w 707619"/>
                <a:gd name="connsiteY3" fmla="*/ 285947 h 322803"/>
                <a:gd name="connsiteX4" fmla="*/ 430409 w 707619"/>
                <a:gd name="connsiteY4" fmla="*/ 317208 h 322803"/>
                <a:gd name="connsiteX5" fmla="*/ 296173 w 707619"/>
                <a:gd name="connsiteY5" fmla="*/ 322724 h 322803"/>
                <a:gd name="connsiteX6" fmla="*/ 210207 w 707619"/>
                <a:gd name="connsiteY6" fmla="*/ 313990 h 322803"/>
                <a:gd name="connsiteX7" fmla="*/ 63560 w 707619"/>
                <a:gd name="connsiteY7" fmla="*/ 280431 h 322803"/>
                <a:gd name="connsiteX8" fmla="*/ 7935 w 707619"/>
                <a:gd name="connsiteY8" fmla="*/ 248711 h 322803"/>
                <a:gd name="connsiteX9" fmla="*/ 1499 w 707619"/>
                <a:gd name="connsiteY9" fmla="*/ 222507 h 322803"/>
                <a:gd name="connsiteX10" fmla="*/ 18508 w 707619"/>
                <a:gd name="connsiteY10" fmla="*/ 212853 h 322803"/>
                <a:gd name="connsiteX11" fmla="*/ 178028 w 707619"/>
                <a:gd name="connsiteY11" fmla="*/ 191707 h 322803"/>
                <a:gd name="connsiteX12" fmla="*/ 276865 w 707619"/>
                <a:gd name="connsiteY12" fmla="*/ 152171 h 322803"/>
                <a:gd name="connsiteX13" fmla="*/ 374784 w 707619"/>
                <a:gd name="connsiteY13" fmla="*/ 95627 h 322803"/>
                <a:gd name="connsiteX14" fmla="*/ 383518 w 707619"/>
                <a:gd name="connsiteY14" fmla="*/ 82755 h 322803"/>
                <a:gd name="connsiteX15" fmla="*/ 348580 w 707619"/>
                <a:gd name="connsiteY15" fmla="*/ 82296 h 322803"/>
                <a:gd name="connsiteX16" fmla="*/ 256638 w 707619"/>
                <a:gd name="connsiteY16" fmla="*/ 62988 h 322803"/>
                <a:gd name="connsiteX17" fmla="*/ 231354 w 707619"/>
                <a:gd name="connsiteY17" fmla="*/ 43680 h 322803"/>
                <a:gd name="connsiteX18" fmla="*/ 246065 w 707619"/>
                <a:gd name="connsiteY18" fmla="*/ 2306 h 322803"/>
                <a:gd name="connsiteX19" fmla="*/ 310424 w 707619"/>
                <a:gd name="connsiteY19" fmla="*/ 5983 h 322803"/>
                <a:gd name="connsiteX20" fmla="*/ 320538 w 707619"/>
                <a:gd name="connsiteY20" fmla="*/ 7822 h 322803"/>
                <a:gd name="connsiteX21" fmla="*/ 483735 w 707619"/>
                <a:gd name="connsiteY21" fmla="*/ 14258 h 322803"/>
                <a:gd name="connsiteX22" fmla="*/ 587170 w 707619"/>
                <a:gd name="connsiteY22" fmla="*/ 48736 h 322803"/>
                <a:gd name="connsiteX23" fmla="*/ 633141 w 707619"/>
                <a:gd name="connsiteY23" fmla="*/ 62528 h 32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07619" h="322803">
                  <a:moveTo>
                    <a:pt x="633141" y="62528"/>
                  </a:moveTo>
                  <a:cubicBezTo>
                    <a:pt x="653215" y="95321"/>
                    <a:pt x="708227" y="212317"/>
                    <a:pt x="707614" y="245493"/>
                  </a:cubicBezTo>
                  <a:cubicBezTo>
                    <a:pt x="700412" y="263115"/>
                    <a:pt x="655668" y="254841"/>
                    <a:pt x="629464" y="261583"/>
                  </a:cubicBezTo>
                  <a:cubicBezTo>
                    <a:pt x="598203" y="253768"/>
                    <a:pt x="576137" y="275834"/>
                    <a:pt x="550393" y="285947"/>
                  </a:cubicBezTo>
                  <a:cubicBezTo>
                    <a:pt x="511778" y="301118"/>
                    <a:pt x="472242" y="311231"/>
                    <a:pt x="430409" y="317208"/>
                  </a:cubicBezTo>
                  <a:cubicBezTo>
                    <a:pt x="385357" y="323644"/>
                    <a:pt x="340765" y="321345"/>
                    <a:pt x="296173" y="322724"/>
                  </a:cubicBezTo>
                  <a:cubicBezTo>
                    <a:pt x="267212" y="323644"/>
                    <a:pt x="239169" y="316288"/>
                    <a:pt x="210207" y="313990"/>
                  </a:cubicBezTo>
                  <a:cubicBezTo>
                    <a:pt x="160099" y="309852"/>
                    <a:pt x="111370" y="295601"/>
                    <a:pt x="63560" y="280431"/>
                  </a:cubicBezTo>
                  <a:cubicBezTo>
                    <a:pt x="43792" y="273995"/>
                    <a:pt x="25863" y="260203"/>
                    <a:pt x="7935" y="248711"/>
                  </a:cubicBezTo>
                  <a:cubicBezTo>
                    <a:pt x="-800" y="242734"/>
                    <a:pt x="-1260" y="233081"/>
                    <a:pt x="1499" y="222507"/>
                  </a:cubicBezTo>
                  <a:cubicBezTo>
                    <a:pt x="4257" y="211934"/>
                    <a:pt x="12072" y="214692"/>
                    <a:pt x="18508" y="212853"/>
                  </a:cubicBezTo>
                  <a:cubicBezTo>
                    <a:pt x="70915" y="199522"/>
                    <a:pt x="125621" y="201820"/>
                    <a:pt x="178028" y="191707"/>
                  </a:cubicBezTo>
                  <a:cubicBezTo>
                    <a:pt x="212966" y="184811"/>
                    <a:pt x="245605" y="170100"/>
                    <a:pt x="276865" y="152171"/>
                  </a:cubicBezTo>
                  <a:lnTo>
                    <a:pt x="374784" y="95627"/>
                  </a:lnTo>
                  <a:cubicBezTo>
                    <a:pt x="378462" y="93328"/>
                    <a:pt x="381220" y="89651"/>
                    <a:pt x="383518" y="82755"/>
                  </a:cubicBezTo>
                  <a:cubicBezTo>
                    <a:pt x="372026" y="82755"/>
                    <a:pt x="360073" y="84134"/>
                    <a:pt x="348580" y="82296"/>
                  </a:cubicBezTo>
                  <a:cubicBezTo>
                    <a:pt x="317780" y="77239"/>
                    <a:pt x="286060" y="74021"/>
                    <a:pt x="256638" y="62988"/>
                  </a:cubicBezTo>
                  <a:cubicBezTo>
                    <a:pt x="246065" y="58850"/>
                    <a:pt x="238250" y="51495"/>
                    <a:pt x="231354" y="43680"/>
                  </a:cubicBezTo>
                  <a:cubicBezTo>
                    <a:pt x="214804" y="24372"/>
                    <a:pt x="220781" y="5064"/>
                    <a:pt x="246065" y="2306"/>
                  </a:cubicBezTo>
                  <a:cubicBezTo>
                    <a:pt x="267212" y="7"/>
                    <a:pt x="289278" y="-2751"/>
                    <a:pt x="310424" y="5983"/>
                  </a:cubicBezTo>
                  <a:cubicBezTo>
                    <a:pt x="313642" y="7363"/>
                    <a:pt x="316860" y="7363"/>
                    <a:pt x="320538" y="7822"/>
                  </a:cubicBezTo>
                  <a:cubicBezTo>
                    <a:pt x="374784" y="17017"/>
                    <a:pt x="429489" y="16557"/>
                    <a:pt x="483735" y="14258"/>
                  </a:cubicBezTo>
                  <a:cubicBezTo>
                    <a:pt x="523730" y="12420"/>
                    <a:pt x="556370" y="27590"/>
                    <a:pt x="587170" y="48736"/>
                  </a:cubicBezTo>
                  <a:cubicBezTo>
                    <a:pt x="601881" y="57931"/>
                    <a:pt x="616132" y="63907"/>
                    <a:pt x="633141" y="6252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C22FE6C-37A9-4FB6-90BB-FBE115E1F1D8}"/>
                </a:ext>
              </a:extLst>
            </p:cNvPr>
            <p:cNvSpPr/>
            <p:nvPr/>
          </p:nvSpPr>
          <p:spPr>
            <a:xfrm>
              <a:off x="9767372" y="3079795"/>
              <a:ext cx="562182" cy="563665"/>
            </a:xfrm>
            <a:custGeom>
              <a:avLst/>
              <a:gdLst>
                <a:gd name="connsiteX0" fmla="*/ 563992 w 563991"/>
                <a:gd name="connsiteY0" fmla="*/ 401387 h 563664"/>
                <a:gd name="connsiteX1" fmla="*/ 551579 w 563991"/>
                <a:gd name="connsiteY1" fmla="*/ 454713 h 563664"/>
                <a:gd name="connsiteX2" fmla="*/ 536868 w 563991"/>
                <a:gd name="connsiteY2" fmla="*/ 409662 h 563664"/>
                <a:gd name="connsiteX3" fmla="*/ 461936 w 563991"/>
                <a:gd name="connsiteY3" fmla="*/ 229455 h 563664"/>
                <a:gd name="connsiteX4" fmla="*/ 327240 w 563991"/>
                <a:gd name="connsiteY4" fmla="*/ 197735 h 563664"/>
                <a:gd name="connsiteX5" fmla="*/ 259203 w 563991"/>
                <a:gd name="connsiteY5" fmla="*/ 236810 h 563664"/>
                <a:gd name="connsiteX6" fmla="*/ 144735 w 563991"/>
                <a:gd name="connsiteY6" fmla="*/ 262554 h 563664"/>
                <a:gd name="connsiteX7" fmla="*/ 110717 w 563991"/>
                <a:gd name="connsiteY7" fmla="*/ 260256 h 563664"/>
                <a:gd name="connsiteX8" fmla="*/ 67044 w 563991"/>
                <a:gd name="connsiteY8" fmla="*/ 291516 h 563664"/>
                <a:gd name="connsiteX9" fmla="*/ 55551 w 563991"/>
                <a:gd name="connsiteY9" fmla="*/ 373804 h 563664"/>
                <a:gd name="connsiteX10" fmla="*/ 62907 w 563991"/>
                <a:gd name="connsiteY10" fmla="*/ 551253 h 563664"/>
                <a:gd name="connsiteX11" fmla="*/ 61068 w 563991"/>
                <a:gd name="connsiteY11" fmla="*/ 563665 h 563664"/>
                <a:gd name="connsiteX12" fmla="*/ 29348 w 563991"/>
                <a:gd name="connsiteY12" fmla="*/ 497926 h 563664"/>
                <a:gd name="connsiteX13" fmla="*/ 2225 w 563991"/>
                <a:gd name="connsiteY13" fmla="*/ 371965 h 563664"/>
                <a:gd name="connsiteX14" fmla="*/ 16936 w 563991"/>
                <a:gd name="connsiteY14" fmla="*/ 292435 h 563664"/>
                <a:gd name="connsiteX15" fmla="*/ 17395 w 563991"/>
                <a:gd name="connsiteY15" fmla="*/ 279563 h 563664"/>
                <a:gd name="connsiteX16" fmla="*/ 10500 w 563991"/>
                <a:gd name="connsiteY16" fmla="*/ 202332 h 563664"/>
                <a:gd name="connsiteX17" fmla="*/ 44978 w 563991"/>
                <a:gd name="connsiteY17" fmla="*/ 142570 h 563664"/>
                <a:gd name="connsiteX18" fmla="*/ 168640 w 563991"/>
                <a:gd name="connsiteY18" fmla="*/ 34538 h 563664"/>
                <a:gd name="connsiteX19" fmla="*/ 369534 w 563991"/>
                <a:gd name="connsiteY19" fmla="*/ 35457 h 563664"/>
                <a:gd name="connsiteX20" fmla="*/ 413206 w 563991"/>
                <a:gd name="connsiteY20" fmla="*/ 104873 h 563664"/>
                <a:gd name="connsiteX21" fmla="*/ 422860 w 563991"/>
                <a:gd name="connsiteY21" fmla="*/ 115447 h 563664"/>
                <a:gd name="connsiteX22" fmla="*/ 528134 w 563991"/>
                <a:gd name="connsiteY22" fmla="*/ 200953 h 563664"/>
                <a:gd name="connsiteX23" fmla="*/ 559854 w 563991"/>
                <a:gd name="connsiteY23" fmla="*/ 382079 h 563664"/>
                <a:gd name="connsiteX24" fmla="*/ 563992 w 563991"/>
                <a:gd name="connsiteY24" fmla="*/ 401387 h 563664"/>
                <a:gd name="connsiteX0" fmla="*/ 562182 w 562182"/>
                <a:gd name="connsiteY0" fmla="*/ 401387 h 563665"/>
                <a:gd name="connsiteX1" fmla="*/ 549769 w 562182"/>
                <a:gd name="connsiteY1" fmla="*/ 454713 h 563665"/>
                <a:gd name="connsiteX2" fmla="*/ 535058 w 562182"/>
                <a:gd name="connsiteY2" fmla="*/ 409662 h 563665"/>
                <a:gd name="connsiteX3" fmla="*/ 460126 w 562182"/>
                <a:gd name="connsiteY3" fmla="*/ 229455 h 563665"/>
                <a:gd name="connsiteX4" fmla="*/ 325430 w 562182"/>
                <a:gd name="connsiteY4" fmla="*/ 197735 h 563665"/>
                <a:gd name="connsiteX5" fmla="*/ 257393 w 562182"/>
                <a:gd name="connsiteY5" fmla="*/ 236810 h 563665"/>
                <a:gd name="connsiteX6" fmla="*/ 142925 w 562182"/>
                <a:gd name="connsiteY6" fmla="*/ 262554 h 563665"/>
                <a:gd name="connsiteX7" fmla="*/ 108907 w 562182"/>
                <a:gd name="connsiteY7" fmla="*/ 260256 h 563665"/>
                <a:gd name="connsiteX8" fmla="*/ 65234 w 562182"/>
                <a:gd name="connsiteY8" fmla="*/ 291516 h 563665"/>
                <a:gd name="connsiteX9" fmla="*/ 53741 w 562182"/>
                <a:gd name="connsiteY9" fmla="*/ 373804 h 563665"/>
                <a:gd name="connsiteX10" fmla="*/ 61097 w 562182"/>
                <a:gd name="connsiteY10" fmla="*/ 551253 h 563665"/>
                <a:gd name="connsiteX11" fmla="*/ 59258 w 562182"/>
                <a:gd name="connsiteY11" fmla="*/ 563665 h 563665"/>
                <a:gd name="connsiteX12" fmla="*/ 27538 w 562182"/>
                <a:gd name="connsiteY12" fmla="*/ 497926 h 563665"/>
                <a:gd name="connsiteX13" fmla="*/ 415 w 562182"/>
                <a:gd name="connsiteY13" fmla="*/ 371965 h 563665"/>
                <a:gd name="connsiteX14" fmla="*/ 15126 w 562182"/>
                <a:gd name="connsiteY14" fmla="*/ 292435 h 563665"/>
                <a:gd name="connsiteX15" fmla="*/ 8690 w 562182"/>
                <a:gd name="connsiteY15" fmla="*/ 202332 h 563665"/>
                <a:gd name="connsiteX16" fmla="*/ 43168 w 562182"/>
                <a:gd name="connsiteY16" fmla="*/ 142570 h 563665"/>
                <a:gd name="connsiteX17" fmla="*/ 166830 w 562182"/>
                <a:gd name="connsiteY17" fmla="*/ 34538 h 563665"/>
                <a:gd name="connsiteX18" fmla="*/ 367724 w 562182"/>
                <a:gd name="connsiteY18" fmla="*/ 35457 h 563665"/>
                <a:gd name="connsiteX19" fmla="*/ 411396 w 562182"/>
                <a:gd name="connsiteY19" fmla="*/ 104873 h 563665"/>
                <a:gd name="connsiteX20" fmla="*/ 421050 w 562182"/>
                <a:gd name="connsiteY20" fmla="*/ 115447 h 563665"/>
                <a:gd name="connsiteX21" fmla="*/ 526324 w 562182"/>
                <a:gd name="connsiteY21" fmla="*/ 200953 h 563665"/>
                <a:gd name="connsiteX22" fmla="*/ 558044 w 562182"/>
                <a:gd name="connsiteY22" fmla="*/ 382079 h 563665"/>
                <a:gd name="connsiteX23" fmla="*/ 562182 w 562182"/>
                <a:gd name="connsiteY23" fmla="*/ 401387 h 56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2182" h="563665">
                  <a:moveTo>
                    <a:pt x="562182" y="401387"/>
                  </a:moveTo>
                  <a:cubicBezTo>
                    <a:pt x="555745" y="418396"/>
                    <a:pt x="549769" y="435865"/>
                    <a:pt x="549769" y="454713"/>
                  </a:cubicBezTo>
                  <a:cubicBezTo>
                    <a:pt x="541035" y="440922"/>
                    <a:pt x="539656" y="424832"/>
                    <a:pt x="535058" y="409662"/>
                  </a:cubicBezTo>
                  <a:cubicBezTo>
                    <a:pt x="516210" y="346681"/>
                    <a:pt x="496903" y="284620"/>
                    <a:pt x="460126" y="229455"/>
                  </a:cubicBezTo>
                  <a:cubicBezTo>
                    <a:pt x="423349" y="175209"/>
                    <a:pt x="383354" y="165555"/>
                    <a:pt x="325430" y="197735"/>
                  </a:cubicBezTo>
                  <a:cubicBezTo>
                    <a:pt x="302445" y="210607"/>
                    <a:pt x="279459" y="223019"/>
                    <a:pt x="257393" y="236810"/>
                  </a:cubicBezTo>
                  <a:cubicBezTo>
                    <a:pt x="221996" y="258417"/>
                    <a:pt x="183840" y="265772"/>
                    <a:pt x="142925" y="262554"/>
                  </a:cubicBezTo>
                  <a:cubicBezTo>
                    <a:pt x="131433" y="261635"/>
                    <a:pt x="120399" y="260256"/>
                    <a:pt x="108907" y="260256"/>
                  </a:cubicBezTo>
                  <a:cubicBezTo>
                    <a:pt x="87300" y="260256"/>
                    <a:pt x="72130" y="270829"/>
                    <a:pt x="65234" y="291516"/>
                  </a:cubicBezTo>
                  <a:cubicBezTo>
                    <a:pt x="56040" y="318179"/>
                    <a:pt x="54201" y="346222"/>
                    <a:pt x="53741" y="373804"/>
                  </a:cubicBezTo>
                  <a:cubicBezTo>
                    <a:pt x="52362" y="433107"/>
                    <a:pt x="55121" y="492410"/>
                    <a:pt x="61097" y="551253"/>
                  </a:cubicBezTo>
                  <a:cubicBezTo>
                    <a:pt x="61557" y="554930"/>
                    <a:pt x="62936" y="558608"/>
                    <a:pt x="59258" y="563665"/>
                  </a:cubicBezTo>
                  <a:cubicBezTo>
                    <a:pt x="49604" y="540679"/>
                    <a:pt x="43628" y="516774"/>
                    <a:pt x="27538" y="497926"/>
                  </a:cubicBezTo>
                  <a:cubicBezTo>
                    <a:pt x="19263" y="455633"/>
                    <a:pt x="5472" y="414718"/>
                    <a:pt x="415" y="371965"/>
                  </a:cubicBezTo>
                  <a:cubicBezTo>
                    <a:pt x="-2803" y="343923"/>
                    <a:pt x="13747" y="320707"/>
                    <a:pt x="15126" y="292435"/>
                  </a:cubicBezTo>
                  <a:cubicBezTo>
                    <a:pt x="16505" y="264163"/>
                    <a:pt x="4016" y="227309"/>
                    <a:pt x="8690" y="202332"/>
                  </a:cubicBezTo>
                  <a:cubicBezTo>
                    <a:pt x="12827" y="178427"/>
                    <a:pt x="25699" y="158660"/>
                    <a:pt x="43168" y="142570"/>
                  </a:cubicBezTo>
                  <a:cubicBezTo>
                    <a:pt x="83623" y="105793"/>
                    <a:pt x="123158" y="67637"/>
                    <a:pt x="166830" y="34538"/>
                  </a:cubicBezTo>
                  <a:cubicBezTo>
                    <a:pt x="227972" y="-11893"/>
                    <a:pt x="307502" y="-11433"/>
                    <a:pt x="367724" y="35457"/>
                  </a:cubicBezTo>
                  <a:cubicBezTo>
                    <a:pt x="390709" y="53386"/>
                    <a:pt x="404501" y="76831"/>
                    <a:pt x="411396" y="104873"/>
                  </a:cubicBezTo>
                  <a:cubicBezTo>
                    <a:pt x="412776" y="110850"/>
                    <a:pt x="412776" y="116366"/>
                    <a:pt x="421050" y="115447"/>
                  </a:cubicBezTo>
                  <a:cubicBezTo>
                    <a:pt x="489547" y="108091"/>
                    <a:pt x="509774" y="145328"/>
                    <a:pt x="526324" y="200953"/>
                  </a:cubicBezTo>
                  <a:cubicBezTo>
                    <a:pt x="543793" y="259796"/>
                    <a:pt x="551148" y="320937"/>
                    <a:pt x="558044" y="382079"/>
                  </a:cubicBezTo>
                  <a:cubicBezTo>
                    <a:pt x="558963" y="388515"/>
                    <a:pt x="557584" y="395870"/>
                    <a:pt x="562182" y="4013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FCD8661-0BE9-4D7C-8384-10CA7C5C2D13}"/>
                </a:ext>
              </a:extLst>
            </p:cNvPr>
            <p:cNvSpPr/>
            <p:nvPr/>
          </p:nvSpPr>
          <p:spPr>
            <a:xfrm rot="266163">
              <a:off x="10007485" y="4087818"/>
              <a:ext cx="378659" cy="282321"/>
            </a:xfrm>
            <a:custGeom>
              <a:avLst/>
              <a:gdLst>
                <a:gd name="connsiteX0" fmla="*/ 193682 w 378659"/>
                <a:gd name="connsiteY0" fmla="*/ 101932 h 282321"/>
                <a:gd name="connsiteX1" fmla="*/ 249307 w 378659"/>
                <a:gd name="connsiteY1" fmla="*/ 72051 h 282321"/>
                <a:gd name="connsiteX2" fmla="*/ 308609 w 378659"/>
                <a:gd name="connsiteY2" fmla="*/ 10909 h 282321"/>
                <a:gd name="connsiteX3" fmla="*/ 363775 w 378659"/>
                <a:gd name="connsiteY3" fmla="*/ 27918 h 282321"/>
                <a:gd name="connsiteX4" fmla="*/ 377566 w 378659"/>
                <a:gd name="connsiteY4" fmla="*/ 145604 h 282321"/>
                <a:gd name="connsiteX5" fmla="*/ 368831 w 378659"/>
                <a:gd name="connsiteY5" fmla="*/ 195713 h 282321"/>
                <a:gd name="connsiteX6" fmla="*/ 317344 w 378659"/>
                <a:gd name="connsiteY6" fmla="*/ 221456 h 282321"/>
                <a:gd name="connsiteX7" fmla="*/ 248387 w 378659"/>
                <a:gd name="connsiteY7" fmla="*/ 181462 h 282321"/>
                <a:gd name="connsiteX8" fmla="*/ 215748 w 378659"/>
                <a:gd name="connsiteY8" fmla="*/ 173187 h 282321"/>
                <a:gd name="connsiteX9" fmla="*/ 185407 w 378659"/>
                <a:gd name="connsiteY9" fmla="*/ 177784 h 282321"/>
                <a:gd name="connsiteX10" fmla="*/ 171156 w 378659"/>
                <a:gd name="connsiteY10" fmla="*/ 188357 h 282321"/>
                <a:gd name="connsiteX11" fmla="*/ 104498 w 378659"/>
                <a:gd name="connsiteY11" fmla="*/ 265589 h 282321"/>
                <a:gd name="connsiteX12" fmla="*/ 26347 w 378659"/>
                <a:gd name="connsiteY12" fmla="*/ 248580 h 282321"/>
                <a:gd name="connsiteX13" fmla="*/ 1523 w 378659"/>
                <a:gd name="connsiteY13" fmla="*/ 102851 h 282321"/>
                <a:gd name="connsiteX14" fmla="*/ 54389 w 378659"/>
                <a:gd name="connsiteY14" fmla="*/ 68373 h 282321"/>
                <a:gd name="connsiteX15" fmla="*/ 133460 w 378659"/>
                <a:gd name="connsiteY15" fmla="*/ 103311 h 282321"/>
                <a:gd name="connsiteX16" fmla="*/ 182649 w 378659"/>
                <a:gd name="connsiteY16" fmla="*/ 105150 h 282321"/>
                <a:gd name="connsiteX17" fmla="*/ 193682 w 378659"/>
                <a:gd name="connsiteY17" fmla="*/ 101932 h 28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8659" h="282321">
                  <a:moveTo>
                    <a:pt x="193682" y="101932"/>
                  </a:moveTo>
                  <a:cubicBezTo>
                    <a:pt x="216208" y="99633"/>
                    <a:pt x="235056" y="92278"/>
                    <a:pt x="249307" y="72051"/>
                  </a:cubicBezTo>
                  <a:cubicBezTo>
                    <a:pt x="265396" y="48605"/>
                    <a:pt x="285164" y="27918"/>
                    <a:pt x="308609" y="10909"/>
                  </a:cubicBezTo>
                  <a:cubicBezTo>
                    <a:pt x="334813" y="-7939"/>
                    <a:pt x="353201" y="-2423"/>
                    <a:pt x="363775" y="27918"/>
                  </a:cubicBezTo>
                  <a:cubicBezTo>
                    <a:pt x="377106" y="66074"/>
                    <a:pt x="380784" y="105609"/>
                    <a:pt x="377566" y="145604"/>
                  </a:cubicBezTo>
                  <a:cubicBezTo>
                    <a:pt x="376187" y="162614"/>
                    <a:pt x="374808" y="179623"/>
                    <a:pt x="368831" y="195713"/>
                  </a:cubicBezTo>
                  <a:cubicBezTo>
                    <a:pt x="358718" y="222836"/>
                    <a:pt x="344927" y="230191"/>
                    <a:pt x="317344" y="221456"/>
                  </a:cubicBezTo>
                  <a:cubicBezTo>
                    <a:pt x="291140" y="213641"/>
                    <a:pt x="269994" y="197092"/>
                    <a:pt x="248387" y="181462"/>
                  </a:cubicBezTo>
                  <a:cubicBezTo>
                    <a:pt x="237814" y="173647"/>
                    <a:pt x="228160" y="169969"/>
                    <a:pt x="215748" y="173187"/>
                  </a:cubicBezTo>
                  <a:cubicBezTo>
                    <a:pt x="205634" y="175485"/>
                    <a:pt x="195521" y="176405"/>
                    <a:pt x="185407" y="177784"/>
                  </a:cubicBezTo>
                  <a:cubicBezTo>
                    <a:pt x="178511" y="178703"/>
                    <a:pt x="174834" y="182381"/>
                    <a:pt x="171156" y="188357"/>
                  </a:cubicBezTo>
                  <a:cubicBezTo>
                    <a:pt x="153227" y="217779"/>
                    <a:pt x="131161" y="243982"/>
                    <a:pt x="104498" y="265589"/>
                  </a:cubicBezTo>
                  <a:cubicBezTo>
                    <a:pt x="71399" y="292712"/>
                    <a:pt x="45195" y="286735"/>
                    <a:pt x="26347" y="248580"/>
                  </a:cubicBezTo>
                  <a:cubicBezTo>
                    <a:pt x="3821" y="202608"/>
                    <a:pt x="-3534" y="153419"/>
                    <a:pt x="1523" y="102851"/>
                  </a:cubicBezTo>
                  <a:cubicBezTo>
                    <a:pt x="4281" y="74349"/>
                    <a:pt x="25428" y="61017"/>
                    <a:pt x="54389" y="68373"/>
                  </a:cubicBezTo>
                  <a:cubicBezTo>
                    <a:pt x="82892" y="75728"/>
                    <a:pt x="109095" y="88140"/>
                    <a:pt x="133460" y="103311"/>
                  </a:cubicBezTo>
                  <a:cubicBezTo>
                    <a:pt x="150469" y="113884"/>
                    <a:pt x="165639" y="114344"/>
                    <a:pt x="182649" y="105150"/>
                  </a:cubicBezTo>
                  <a:cubicBezTo>
                    <a:pt x="186786" y="106069"/>
                    <a:pt x="190464" y="105150"/>
                    <a:pt x="193682" y="101932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147">
            <a:extLst>
              <a:ext uri="{FF2B5EF4-FFF2-40B4-BE49-F238E27FC236}">
                <a16:creationId xmlns:a16="http://schemas.microsoft.com/office/drawing/2014/main" id="{9B6A90B9-B60E-43E6-B8BB-A242D95C72F7}"/>
              </a:ext>
            </a:extLst>
          </p:cNvPr>
          <p:cNvGrpSpPr/>
          <p:nvPr/>
        </p:nvGrpSpPr>
        <p:grpSpPr>
          <a:xfrm>
            <a:off x="7414674" y="5093248"/>
            <a:ext cx="2817460" cy="822216"/>
            <a:chOff x="6260681" y="5031712"/>
            <a:chExt cx="2447925" cy="71437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B6C77D9-53C0-495F-8798-F2018FB8EFF9}"/>
                </a:ext>
              </a:extLst>
            </p:cNvPr>
            <p:cNvSpPr/>
            <p:nvPr/>
          </p:nvSpPr>
          <p:spPr>
            <a:xfrm>
              <a:off x="6260660" y="5034569"/>
              <a:ext cx="2448145" cy="711517"/>
            </a:xfrm>
            <a:custGeom>
              <a:avLst/>
              <a:gdLst>
                <a:gd name="connsiteX0" fmla="*/ 2447945 w 2448145"/>
                <a:gd name="connsiteY0" fmla="*/ 376238 h 711517"/>
                <a:gd name="connsiteX1" fmla="*/ 1217315 w 2448145"/>
                <a:gd name="connsiteY1" fmla="*/ 711518 h 711517"/>
                <a:gd name="connsiteX2" fmla="*/ 20 w 2448145"/>
                <a:gd name="connsiteY2" fmla="*/ 359093 h 711517"/>
                <a:gd name="connsiteX3" fmla="*/ 1217315 w 2448145"/>
                <a:gd name="connsiteY3" fmla="*/ 0 h 711517"/>
                <a:gd name="connsiteX4" fmla="*/ 2447945 w 2448145"/>
                <a:gd name="connsiteY4" fmla="*/ 376238 h 71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145" h="711517">
                  <a:moveTo>
                    <a:pt x="2447945" y="376238"/>
                  </a:moveTo>
                  <a:cubicBezTo>
                    <a:pt x="2434610" y="618173"/>
                    <a:pt x="1898353" y="711518"/>
                    <a:pt x="1217315" y="711518"/>
                  </a:cubicBezTo>
                  <a:cubicBezTo>
                    <a:pt x="536278" y="711518"/>
                    <a:pt x="2878" y="540068"/>
                    <a:pt x="20" y="359093"/>
                  </a:cubicBezTo>
                  <a:cubicBezTo>
                    <a:pt x="-3790" y="140018"/>
                    <a:pt x="536278" y="0"/>
                    <a:pt x="1217315" y="0"/>
                  </a:cubicBezTo>
                  <a:cubicBezTo>
                    <a:pt x="1898353" y="0"/>
                    <a:pt x="2460328" y="156210"/>
                    <a:pt x="2447945" y="376238"/>
                  </a:cubicBezTo>
                  <a:close/>
                </a:path>
              </a:pathLst>
            </a:custGeom>
            <a:solidFill>
              <a:srgbClr val="B396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09CD911-973B-413F-AB77-84D40A8AAE57}"/>
                </a:ext>
              </a:extLst>
            </p:cNvPr>
            <p:cNvSpPr/>
            <p:nvPr/>
          </p:nvSpPr>
          <p:spPr>
            <a:xfrm>
              <a:off x="6260681" y="5034569"/>
              <a:ext cx="2448125" cy="690605"/>
            </a:xfrm>
            <a:custGeom>
              <a:avLst/>
              <a:gdLst>
                <a:gd name="connsiteX0" fmla="*/ 2447925 w 2448125"/>
                <a:gd name="connsiteY0" fmla="*/ 363855 h 690605"/>
                <a:gd name="connsiteX1" fmla="*/ 1216343 w 2448125"/>
                <a:gd name="connsiteY1" fmla="*/ 689610 h 690605"/>
                <a:gd name="connsiteX2" fmla="*/ 0 w 2448125"/>
                <a:gd name="connsiteY2" fmla="*/ 347663 h 690605"/>
                <a:gd name="connsiteX3" fmla="*/ 1217295 w 2448125"/>
                <a:gd name="connsiteY3" fmla="*/ 0 h 690605"/>
                <a:gd name="connsiteX4" fmla="*/ 2447925 w 2448125"/>
                <a:gd name="connsiteY4" fmla="*/ 363855 h 6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125" h="690605">
                  <a:moveTo>
                    <a:pt x="2447925" y="363855"/>
                  </a:moveTo>
                  <a:cubicBezTo>
                    <a:pt x="2434590" y="599123"/>
                    <a:pt x="1747838" y="701993"/>
                    <a:pt x="1216343" y="689610"/>
                  </a:cubicBezTo>
                  <a:cubicBezTo>
                    <a:pt x="545783" y="673418"/>
                    <a:pt x="0" y="521018"/>
                    <a:pt x="0" y="347663"/>
                  </a:cubicBezTo>
                  <a:cubicBezTo>
                    <a:pt x="0" y="135255"/>
                    <a:pt x="536258" y="0"/>
                    <a:pt x="1217295" y="0"/>
                  </a:cubicBezTo>
                  <a:cubicBezTo>
                    <a:pt x="1898333" y="0"/>
                    <a:pt x="2460308" y="151448"/>
                    <a:pt x="2447925" y="363855"/>
                  </a:cubicBezTo>
                  <a:close/>
                </a:path>
              </a:pathLst>
            </a:custGeom>
            <a:solidFill>
              <a:srgbClr val="D1B0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D6F190-B997-4936-B519-2B8435F9C2A8}"/>
                </a:ext>
              </a:extLst>
            </p:cNvPr>
            <p:cNvSpPr/>
            <p:nvPr/>
          </p:nvSpPr>
          <p:spPr>
            <a:xfrm>
              <a:off x="6273063" y="5031712"/>
              <a:ext cx="2400514" cy="649699"/>
            </a:xfrm>
            <a:custGeom>
              <a:avLst/>
              <a:gdLst>
                <a:gd name="connsiteX0" fmla="*/ 2400300 w 2400514"/>
                <a:gd name="connsiteY0" fmla="*/ 342900 h 649699"/>
                <a:gd name="connsiteX1" fmla="*/ 1210628 w 2400514"/>
                <a:gd name="connsiteY1" fmla="*/ 648653 h 649699"/>
                <a:gd name="connsiteX2" fmla="*/ 0 w 2400514"/>
                <a:gd name="connsiteY2" fmla="*/ 327660 h 649699"/>
                <a:gd name="connsiteX3" fmla="*/ 1210628 w 2400514"/>
                <a:gd name="connsiteY3" fmla="*/ 0 h 649699"/>
                <a:gd name="connsiteX4" fmla="*/ 2400300 w 2400514"/>
                <a:gd name="connsiteY4" fmla="*/ 342900 h 64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514" h="649699">
                  <a:moveTo>
                    <a:pt x="2400300" y="342900"/>
                  </a:moveTo>
                  <a:cubicBezTo>
                    <a:pt x="2386965" y="563880"/>
                    <a:pt x="1739265" y="661035"/>
                    <a:pt x="1210628" y="648653"/>
                  </a:cubicBezTo>
                  <a:cubicBezTo>
                    <a:pt x="542925" y="633413"/>
                    <a:pt x="0" y="490538"/>
                    <a:pt x="0" y="327660"/>
                  </a:cubicBezTo>
                  <a:cubicBezTo>
                    <a:pt x="0" y="127635"/>
                    <a:pt x="533400" y="0"/>
                    <a:pt x="1210628" y="0"/>
                  </a:cubicBezTo>
                  <a:cubicBezTo>
                    <a:pt x="1887855" y="0"/>
                    <a:pt x="2412683" y="142875"/>
                    <a:pt x="2400300" y="342900"/>
                  </a:cubicBezTo>
                  <a:close/>
                </a:path>
              </a:pathLst>
            </a:custGeom>
            <a:solidFill>
              <a:srgbClr val="ECD3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D421C4C-033F-4D1A-B1F7-AB32DC7265BB}"/>
                </a:ext>
              </a:extLst>
            </p:cNvPr>
            <p:cNvSpPr/>
            <p:nvPr/>
          </p:nvSpPr>
          <p:spPr>
            <a:xfrm>
              <a:off x="6690258" y="5152679"/>
              <a:ext cx="1486852" cy="516255"/>
            </a:xfrm>
            <a:custGeom>
              <a:avLst/>
              <a:gdLst>
                <a:gd name="connsiteX0" fmla="*/ 1104900 w 1486852"/>
                <a:gd name="connsiteY0" fmla="*/ 359093 h 516255"/>
                <a:gd name="connsiteX1" fmla="*/ 1104900 w 1486852"/>
                <a:gd name="connsiteY1" fmla="*/ 359093 h 516255"/>
                <a:gd name="connsiteX2" fmla="*/ 1107758 w 1486852"/>
                <a:gd name="connsiteY2" fmla="*/ 358140 h 516255"/>
                <a:gd name="connsiteX3" fmla="*/ 1106805 w 1486852"/>
                <a:gd name="connsiteY3" fmla="*/ 360045 h 516255"/>
                <a:gd name="connsiteX4" fmla="*/ 1104900 w 1486852"/>
                <a:gd name="connsiteY4" fmla="*/ 359093 h 516255"/>
                <a:gd name="connsiteX5" fmla="*/ 1104900 w 1486852"/>
                <a:gd name="connsiteY5" fmla="*/ 359093 h 516255"/>
                <a:gd name="connsiteX6" fmla="*/ 990600 w 1486852"/>
                <a:gd name="connsiteY6" fmla="*/ 64770 h 516255"/>
                <a:gd name="connsiteX7" fmla="*/ 987743 w 1486852"/>
                <a:gd name="connsiteY7" fmla="*/ 62865 h 516255"/>
                <a:gd name="connsiteX8" fmla="*/ 990600 w 1486852"/>
                <a:gd name="connsiteY8" fmla="*/ 63818 h 516255"/>
                <a:gd name="connsiteX9" fmla="*/ 990600 w 1486852"/>
                <a:gd name="connsiteY9" fmla="*/ 64770 h 516255"/>
                <a:gd name="connsiteX10" fmla="*/ 990600 w 1486852"/>
                <a:gd name="connsiteY10" fmla="*/ 64770 h 516255"/>
                <a:gd name="connsiteX11" fmla="*/ 1137285 w 1486852"/>
                <a:gd name="connsiteY11" fmla="*/ 267653 h 516255"/>
                <a:gd name="connsiteX12" fmla="*/ 1137285 w 1486852"/>
                <a:gd name="connsiteY12" fmla="*/ 267653 h 516255"/>
                <a:gd name="connsiteX13" fmla="*/ 1137285 w 1486852"/>
                <a:gd name="connsiteY13" fmla="*/ 267653 h 516255"/>
                <a:gd name="connsiteX14" fmla="*/ 1137285 w 1486852"/>
                <a:gd name="connsiteY14" fmla="*/ 267653 h 516255"/>
                <a:gd name="connsiteX15" fmla="*/ 1137285 w 1486852"/>
                <a:gd name="connsiteY15" fmla="*/ 267653 h 516255"/>
                <a:gd name="connsiteX16" fmla="*/ 1137285 w 1486852"/>
                <a:gd name="connsiteY16" fmla="*/ 267653 h 516255"/>
                <a:gd name="connsiteX17" fmla="*/ 1137285 w 1486852"/>
                <a:gd name="connsiteY17" fmla="*/ 267653 h 516255"/>
                <a:gd name="connsiteX18" fmla="*/ 1137285 w 1486852"/>
                <a:gd name="connsiteY18" fmla="*/ 267653 h 516255"/>
                <a:gd name="connsiteX19" fmla="*/ 1137285 w 1486852"/>
                <a:gd name="connsiteY19" fmla="*/ 267653 h 516255"/>
                <a:gd name="connsiteX20" fmla="*/ 1137285 w 1486852"/>
                <a:gd name="connsiteY20" fmla="*/ 267653 h 516255"/>
                <a:gd name="connsiteX21" fmla="*/ 1138238 w 1486852"/>
                <a:gd name="connsiteY21" fmla="*/ 267653 h 516255"/>
                <a:gd name="connsiteX22" fmla="*/ 1138238 w 1486852"/>
                <a:gd name="connsiteY22" fmla="*/ 268605 h 516255"/>
                <a:gd name="connsiteX23" fmla="*/ 1137285 w 1486852"/>
                <a:gd name="connsiteY23" fmla="*/ 267653 h 516255"/>
                <a:gd name="connsiteX24" fmla="*/ 1137285 w 1486852"/>
                <a:gd name="connsiteY24" fmla="*/ 267653 h 516255"/>
                <a:gd name="connsiteX25" fmla="*/ 609600 w 1486852"/>
                <a:gd name="connsiteY25" fmla="*/ 0 h 516255"/>
                <a:gd name="connsiteX26" fmla="*/ 609600 w 1486852"/>
                <a:gd name="connsiteY26" fmla="*/ 0 h 516255"/>
                <a:gd name="connsiteX27" fmla="*/ 609600 w 1486852"/>
                <a:gd name="connsiteY27" fmla="*/ 0 h 516255"/>
                <a:gd name="connsiteX28" fmla="*/ 609600 w 1486852"/>
                <a:gd name="connsiteY28" fmla="*/ 0 h 516255"/>
                <a:gd name="connsiteX29" fmla="*/ 609600 w 1486852"/>
                <a:gd name="connsiteY29" fmla="*/ 0 h 516255"/>
                <a:gd name="connsiteX30" fmla="*/ 0 w 1486852"/>
                <a:gd name="connsiteY30" fmla="*/ 267653 h 516255"/>
                <a:gd name="connsiteX31" fmla="*/ 0 w 1486852"/>
                <a:gd name="connsiteY31" fmla="*/ 267653 h 516255"/>
                <a:gd name="connsiteX32" fmla="*/ 0 w 1486852"/>
                <a:gd name="connsiteY32" fmla="*/ 267653 h 516255"/>
                <a:gd name="connsiteX33" fmla="*/ 0 w 1486852"/>
                <a:gd name="connsiteY33" fmla="*/ 267653 h 516255"/>
                <a:gd name="connsiteX34" fmla="*/ 0 w 1486852"/>
                <a:gd name="connsiteY34" fmla="*/ 267653 h 516255"/>
                <a:gd name="connsiteX35" fmla="*/ 0 w 1486852"/>
                <a:gd name="connsiteY35" fmla="*/ 267653 h 516255"/>
                <a:gd name="connsiteX36" fmla="*/ 0 w 1486852"/>
                <a:gd name="connsiteY36" fmla="*/ 267653 h 516255"/>
                <a:gd name="connsiteX37" fmla="*/ 1486853 w 1486852"/>
                <a:gd name="connsiteY37" fmla="*/ 313373 h 516255"/>
                <a:gd name="connsiteX38" fmla="*/ 1486853 w 1486852"/>
                <a:gd name="connsiteY38" fmla="*/ 313373 h 516255"/>
                <a:gd name="connsiteX39" fmla="*/ 1486853 w 1486852"/>
                <a:gd name="connsiteY39" fmla="*/ 313373 h 516255"/>
                <a:gd name="connsiteX40" fmla="*/ 1486853 w 1486852"/>
                <a:gd name="connsiteY40" fmla="*/ 313373 h 516255"/>
                <a:gd name="connsiteX41" fmla="*/ 1486853 w 1486852"/>
                <a:gd name="connsiteY41" fmla="*/ 313373 h 516255"/>
                <a:gd name="connsiteX42" fmla="*/ 1486853 w 1486852"/>
                <a:gd name="connsiteY42" fmla="*/ 313373 h 516255"/>
                <a:gd name="connsiteX43" fmla="*/ 991553 w 1486852"/>
                <a:gd name="connsiteY43" fmla="*/ 477203 h 516255"/>
                <a:gd name="connsiteX44" fmla="*/ 991553 w 1486852"/>
                <a:gd name="connsiteY44" fmla="*/ 477203 h 516255"/>
                <a:gd name="connsiteX45" fmla="*/ 991553 w 1486852"/>
                <a:gd name="connsiteY45" fmla="*/ 477203 h 516255"/>
                <a:gd name="connsiteX46" fmla="*/ 991553 w 1486852"/>
                <a:gd name="connsiteY46" fmla="*/ 477203 h 516255"/>
                <a:gd name="connsiteX47" fmla="*/ 991553 w 1486852"/>
                <a:gd name="connsiteY47" fmla="*/ 477203 h 516255"/>
                <a:gd name="connsiteX48" fmla="*/ 1111568 w 1486852"/>
                <a:gd name="connsiteY48" fmla="*/ 516255 h 516255"/>
                <a:gd name="connsiteX49" fmla="*/ 1111568 w 1486852"/>
                <a:gd name="connsiteY49" fmla="*/ 516255 h 516255"/>
                <a:gd name="connsiteX50" fmla="*/ 1111568 w 1486852"/>
                <a:gd name="connsiteY50" fmla="*/ 516255 h 516255"/>
                <a:gd name="connsiteX51" fmla="*/ 1111568 w 1486852"/>
                <a:gd name="connsiteY51" fmla="*/ 516255 h 516255"/>
                <a:gd name="connsiteX52" fmla="*/ 1111568 w 1486852"/>
                <a:gd name="connsiteY52" fmla="*/ 516255 h 51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486852" h="516255">
                  <a:moveTo>
                    <a:pt x="1104900" y="359093"/>
                  </a:moveTo>
                  <a:lnTo>
                    <a:pt x="1104900" y="359093"/>
                  </a:lnTo>
                  <a:cubicBezTo>
                    <a:pt x="1105853" y="358140"/>
                    <a:pt x="1106805" y="358140"/>
                    <a:pt x="1107758" y="358140"/>
                  </a:cubicBezTo>
                  <a:cubicBezTo>
                    <a:pt x="1106805" y="359093"/>
                    <a:pt x="1106805" y="359093"/>
                    <a:pt x="1106805" y="360045"/>
                  </a:cubicBezTo>
                  <a:cubicBezTo>
                    <a:pt x="1105853" y="359093"/>
                    <a:pt x="1105853" y="359093"/>
                    <a:pt x="1104900" y="359093"/>
                  </a:cubicBezTo>
                  <a:lnTo>
                    <a:pt x="1104900" y="359093"/>
                  </a:lnTo>
                  <a:close/>
                  <a:moveTo>
                    <a:pt x="990600" y="64770"/>
                  </a:moveTo>
                  <a:cubicBezTo>
                    <a:pt x="989648" y="63818"/>
                    <a:pt x="988695" y="63818"/>
                    <a:pt x="987743" y="62865"/>
                  </a:cubicBezTo>
                  <a:cubicBezTo>
                    <a:pt x="988695" y="62865"/>
                    <a:pt x="989648" y="62865"/>
                    <a:pt x="990600" y="63818"/>
                  </a:cubicBezTo>
                  <a:cubicBezTo>
                    <a:pt x="990600" y="64770"/>
                    <a:pt x="990600" y="64770"/>
                    <a:pt x="990600" y="64770"/>
                  </a:cubicBezTo>
                  <a:lnTo>
                    <a:pt x="990600" y="64770"/>
                  </a:lnTo>
                  <a:close/>
                  <a:moveTo>
                    <a:pt x="1137285" y="267653"/>
                  </a:move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8238" y="267653"/>
                    <a:pt x="1138238" y="267653"/>
                  </a:cubicBezTo>
                  <a:lnTo>
                    <a:pt x="1138238" y="268605"/>
                  </a:lnTo>
                  <a:cubicBezTo>
                    <a:pt x="1138238" y="267653"/>
                    <a:pt x="1137285" y="267653"/>
                    <a:pt x="1137285" y="267653"/>
                  </a:cubicBezTo>
                  <a:lnTo>
                    <a:pt x="1137285" y="267653"/>
                  </a:lnTo>
                  <a:close/>
                  <a:moveTo>
                    <a:pt x="609600" y="0"/>
                  </a:move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close/>
                  <a:moveTo>
                    <a:pt x="0" y="267653"/>
                  </a:move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lnTo>
                    <a:pt x="0" y="267653"/>
                  </a:lnTo>
                  <a:lnTo>
                    <a:pt x="0" y="267653"/>
                  </a:lnTo>
                  <a:close/>
                  <a:moveTo>
                    <a:pt x="1486853" y="313373"/>
                  </a:moveTo>
                  <a:lnTo>
                    <a:pt x="1486853" y="313373"/>
                  </a:lnTo>
                  <a:cubicBezTo>
                    <a:pt x="1486853" y="313373"/>
                    <a:pt x="1486853" y="313373"/>
                    <a:pt x="1486853" y="313373"/>
                  </a:cubicBezTo>
                  <a:cubicBezTo>
                    <a:pt x="1486853" y="313373"/>
                    <a:pt x="1486853" y="313373"/>
                    <a:pt x="1486853" y="313373"/>
                  </a:cubicBezTo>
                  <a:lnTo>
                    <a:pt x="1486853" y="313373"/>
                  </a:lnTo>
                  <a:lnTo>
                    <a:pt x="1486853" y="313373"/>
                  </a:lnTo>
                  <a:close/>
                  <a:moveTo>
                    <a:pt x="991553" y="477203"/>
                  </a:move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close/>
                  <a:moveTo>
                    <a:pt x="1111568" y="516255"/>
                  </a:move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close/>
                </a:path>
              </a:pathLst>
            </a:custGeom>
            <a:solidFill>
              <a:srgbClr val="ECD3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D69A129-5899-47BD-BC3B-A3020CF33882}"/>
                </a:ext>
              </a:extLst>
            </p:cNvPr>
            <p:cNvSpPr/>
            <p:nvPr/>
          </p:nvSpPr>
          <p:spPr>
            <a:xfrm>
              <a:off x="6359606" y="5041607"/>
              <a:ext cx="2256993" cy="579994"/>
            </a:xfrm>
            <a:custGeom>
              <a:avLst/>
              <a:gdLst>
                <a:gd name="connsiteX0" fmla="*/ 2236605 w 2256993"/>
                <a:gd name="connsiteY0" fmla="*/ 252042 h 579994"/>
                <a:gd name="connsiteX1" fmla="*/ 2057535 w 2256993"/>
                <a:gd name="connsiteY1" fmla="*/ 147267 h 579994"/>
                <a:gd name="connsiteX2" fmla="*/ 1901325 w 2256993"/>
                <a:gd name="connsiteY2" fmla="*/ 93927 h 579994"/>
                <a:gd name="connsiteX3" fmla="*/ 1738447 w 2256993"/>
                <a:gd name="connsiteY3" fmla="*/ 47254 h 579994"/>
                <a:gd name="connsiteX4" fmla="*/ 1624147 w 2256993"/>
                <a:gd name="connsiteY4" fmla="*/ 39634 h 579994"/>
                <a:gd name="connsiteX5" fmla="*/ 1514610 w 2256993"/>
                <a:gd name="connsiteY5" fmla="*/ 32014 h 579994"/>
                <a:gd name="connsiteX6" fmla="*/ 1239337 w 2256993"/>
                <a:gd name="connsiteY6" fmla="*/ 3439 h 579994"/>
                <a:gd name="connsiteX7" fmla="*/ 948825 w 2256993"/>
                <a:gd name="connsiteY7" fmla="*/ 14869 h 579994"/>
                <a:gd name="connsiteX8" fmla="*/ 664980 w 2256993"/>
                <a:gd name="connsiteY8" fmla="*/ 40587 h 579994"/>
                <a:gd name="connsiteX9" fmla="*/ 387802 w 2256993"/>
                <a:gd name="connsiteY9" fmla="*/ 82497 h 579994"/>
                <a:gd name="connsiteX10" fmla="*/ 247785 w 2256993"/>
                <a:gd name="connsiteY10" fmla="*/ 111072 h 579994"/>
                <a:gd name="connsiteX11" fmla="*/ 127770 w 2256993"/>
                <a:gd name="connsiteY11" fmla="*/ 151077 h 579994"/>
                <a:gd name="connsiteX12" fmla="*/ 58237 w 2256993"/>
                <a:gd name="connsiteY12" fmla="*/ 197749 h 579994"/>
                <a:gd name="connsiteX13" fmla="*/ 5850 w 2256993"/>
                <a:gd name="connsiteY13" fmla="*/ 252994 h 579994"/>
                <a:gd name="connsiteX14" fmla="*/ 85860 w 2256993"/>
                <a:gd name="connsiteY14" fmla="*/ 386344 h 579994"/>
                <a:gd name="connsiteX15" fmla="*/ 203970 w 2256993"/>
                <a:gd name="connsiteY15" fmla="*/ 440637 h 579994"/>
                <a:gd name="connsiteX16" fmla="*/ 334462 w 2256993"/>
                <a:gd name="connsiteY16" fmla="*/ 468260 h 579994"/>
                <a:gd name="connsiteX17" fmla="*/ 608782 w 2256993"/>
                <a:gd name="connsiteY17" fmla="*/ 523504 h 579994"/>
                <a:gd name="connsiteX18" fmla="*/ 893580 w 2256993"/>
                <a:gd name="connsiteY18" fmla="*/ 547317 h 579994"/>
                <a:gd name="connsiteX19" fmla="*/ 1124085 w 2256993"/>
                <a:gd name="connsiteY19" fmla="*/ 558747 h 579994"/>
                <a:gd name="connsiteX20" fmla="*/ 1279342 w 2256993"/>
                <a:gd name="connsiteY20" fmla="*/ 578750 h 579994"/>
                <a:gd name="connsiteX21" fmla="*/ 1435552 w 2256993"/>
                <a:gd name="connsiteY21" fmla="*/ 572082 h 579994"/>
                <a:gd name="connsiteX22" fmla="*/ 1612717 w 2256993"/>
                <a:gd name="connsiteY22" fmla="*/ 556842 h 579994"/>
                <a:gd name="connsiteX23" fmla="*/ 1778452 w 2256993"/>
                <a:gd name="connsiteY23" fmla="*/ 527315 h 579994"/>
                <a:gd name="connsiteX24" fmla="*/ 2002290 w 2256993"/>
                <a:gd name="connsiteY24" fmla="*/ 473974 h 579994"/>
                <a:gd name="connsiteX25" fmla="*/ 2148022 w 2256993"/>
                <a:gd name="connsiteY25" fmla="*/ 409204 h 579994"/>
                <a:gd name="connsiteX26" fmla="*/ 2210887 w 2256993"/>
                <a:gd name="connsiteY26" fmla="*/ 364437 h 579994"/>
                <a:gd name="connsiteX27" fmla="*/ 2241367 w 2256993"/>
                <a:gd name="connsiteY27" fmla="*/ 255852 h 579994"/>
                <a:gd name="connsiteX28" fmla="*/ 2236605 w 2256993"/>
                <a:gd name="connsiteY28" fmla="*/ 252042 h 579994"/>
                <a:gd name="connsiteX29" fmla="*/ 1828935 w 2256993"/>
                <a:gd name="connsiteY29" fmla="*/ 413967 h 579994"/>
                <a:gd name="connsiteX30" fmla="*/ 1828935 w 2256993"/>
                <a:gd name="connsiteY30" fmla="*/ 413967 h 579994"/>
                <a:gd name="connsiteX31" fmla="*/ 1828935 w 2256993"/>
                <a:gd name="connsiteY31" fmla="*/ 413967 h 579994"/>
                <a:gd name="connsiteX32" fmla="*/ 1828935 w 2256993"/>
                <a:gd name="connsiteY32" fmla="*/ 413967 h 579994"/>
                <a:gd name="connsiteX33" fmla="*/ 1828935 w 2256993"/>
                <a:gd name="connsiteY33" fmla="*/ 413967 h 579994"/>
                <a:gd name="connsiteX34" fmla="*/ 1828935 w 2256993"/>
                <a:gd name="connsiteY34" fmla="*/ 413967 h 579994"/>
                <a:gd name="connsiteX35" fmla="*/ 1446030 w 2256993"/>
                <a:gd name="connsiteY35" fmla="*/ 460640 h 579994"/>
                <a:gd name="connsiteX36" fmla="*/ 1446030 w 2256993"/>
                <a:gd name="connsiteY36" fmla="*/ 460640 h 579994"/>
                <a:gd name="connsiteX37" fmla="*/ 1448887 w 2256993"/>
                <a:gd name="connsiteY37" fmla="*/ 459687 h 579994"/>
                <a:gd name="connsiteX38" fmla="*/ 1447935 w 2256993"/>
                <a:gd name="connsiteY38" fmla="*/ 461592 h 579994"/>
                <a:gd name="connsiteX39" fmla="*/ 1446030 w 2256993"/>
                <a:gd name="connsiteY39" fmla="*/ 460640 h 579994"/>
                <a:gd name="connsiteX40" fmla="*/ 1446030 w 2256993"/>
                <a:gd name="connsiteY40" fmla="*/ 460640 h 579994"/>
                <a:gd name="connsiteX41" fmla="*/ 1478415 w 2256993"/>
                <a:gd name="connsiteY41" fmla="*/ 366342 h 579994"/>
                <a:gd name="connsiteX42" fmla="*/ 1478415 w 2256993"/>
                <a:gd name="connsiteY42" fmla="*/ 366342 h 579994"/>
                <a:gd name="connsiteX43" fmla="*/ 1478415 w 2256993"/>
                <a:gd name="connsiteY43" fmla="*/ 366342 h 579994"/>
                <a:gd name="connsiteX44" fmla="*/ 1478415 w 2256993"/>
                <a:gd name="connsiteY44" fmla="*/ 366342 h 579994"/>
                <a:gd name="connsiteX45" fmla="*/ 1478415 w 2256993"/>
                <a:gd name="connsiteY45" fmla="*/ 366342 h 579994"/>
                <a:gd name="connsiteX46" fmla="*/ 1478415 w 2256993"/>
                <a:gd name="connsiteY46" fmla="*/ 366342 h 579994"/>
                <a:gd name="connsiteX47" fmla="*/ 1478415 w 2256993"/>
                <a:gd name="connsiteY47" fmla="*/ 366342 h 579994"/>
                <a:gd name="connsiteX48" fmla="*/ 1478415 w 2256993"/>
                <a:gd name="connsiteY48" fmla="*/ 366342 h 579994"/>
                <a:gd name="connsiteX49" fmla="*/ 1478415 w 2256993"/>
                <a:gd name="connsiteY49" fmla="*/ 366342 h 579994"/>
                <a:gd name="connsiteX50" fmla="*/ 1478415 w 2256993"/>
                <a:gd name="connsiteY50" fmla="*/ 366342 h 579994"/>
                <a:gd name="connsiteX51" fmla="*/ 1479367 w 2256993"/>
                <a:gd name="connsiteY51" fmla="*/ 366342 h 579994"/>
                <a:gd name="connsiteX52" fmla="*/ 1479367 w 2256993"/>
                <a:gd name="connsiteY52" fmla="*/ 367294 h 579994"/>
                <a:gd name="connsiteX53" fmla="*/ 1478415 w 2256993"/>
                <a:gd name="connsiteY53" fmla="*/ 366342 h 579994"/>
                <a:gd name="connsiteX54" fmla="*/ 1478415 w 2256993"/>
                <a:gd name="connsiteY54" fmla="*/ 366342 h 579994"/>
                <a:gd name="connsiteX55" fmla="*/ 1331730 w 2256993"/>
                <a:gd name="connsiteY55" fmla="*/ 158697 h 579994"/>
                <a:gd name="connsiteX56" fmla="*/ 1328872 w 2256993"/>
                <a:gd name="connsiteY56" fmla="*/ 156792 h 579994"/>
                <a:gd name="connsiteX57" fmla="*/ 1331730 w 2256993"/>
                <a:gd name="connsiteY57" fmla="*/ 157744 h 579994"/>
                <a:gd name="connsiteX58" fmla="*/ 1331730 w 2256993"/>
                <a:gd name="connsiteY58" fmla="*/ 158697 h 579994"/>
                <a:gd name="connsiteX59" fmla="*/ 1331730 w 2256993"/>
                <a:gd name="connsiteY59" fmla="*/ 158697 h 579994"/>
                <a:gd name="connsiteX60" fmla="*/ 949777 w 2256993"/>
                <a:gd name="connsiteY60" fmla="*/ 92022 h 579994"/>
                <a:gd name="connsiteX61" fmla="*/ 949777 w 2256993"/>
                <a:gd name="connsiteY61" fmla="*/ 92022 h 579994"/>
                <a:gd name="connsiteX62" fmla="*/ 949777 w 2256993"/>
                <a:gd name="connsiteY62" fmla="*/ 92022 h 579994"/>
                <a:gd name="connsiteX63" fmla="*/ 949777 w 2256993"/>
                <a:gd name="connsiteY63" fmla="*/ 92022 h 579994"/>
                <a:gd name="connsiteX64" fmla="*/ 949777 w 2256993"/>
                <a:gd name="connsiteY64" fmla="*/ 92022 h 579994"/>
                <a:gd name="connsiteX65" fmla="*/ 339225 w 2256993"/>
                <a:gd name="connsiteY65" fmla="*/ 366342 h 579994"/>
                <a:gd name="connsiteX66" fmla="*/ 339225 w 2256993"/>
                <a:gd name="connsiteY66" fmla="*/ 366342 h 579994"/>
                <a:gd name="connsiteX67" fmla="*/ 339225 w 2256993"/>
                <a:gd name="connsiteY67" fmla="*/ 366342 h 579994"/>
                <a:gd name="connsiteX68" fmla="*/ 339225 w 2256993"/>
                <a:gd name="connsiteY68" fmla="*/ 366342 h 579994"/>
                <a:gd name="connsiteX69" fmla="*/ 339225 w 2256993"/>
                <a:gd name="connsiteY69" fmla="*/ 366342 h 579994"/>
                <a:gd name="connsiteX70" fmla="*/ 339225 w 2256993"/>
                <a:gd name="connsiteY70" fmla="*/ 366342 h 579994"/>
                <a:gd name="connsiteX71" fmla="*/ 339225 w 2256993"/>
                <a:gd name="connsiteY71" fmla="*/ 366342 h 57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256993" h="579994">
                  <a:moveTo>
                    <a:pt x="2236605" y="252042"/>
                  </a:moveTo>
                  <a:cubicBezTo>
                    <a:pt x="2183265" y="204417"/>
                    <a:pt x="2125162" y="172032"/>
                    <a:pt x="2057535" y="147267"/>
                  </a:cubicBezTo>
                  <a:cubicBezTo>
                    <a:pt x="2006100" y="128217"/>
                    <a:pt x="1953712" y="111072"/>
                    <a:pt x="1901325" y="93927"/>
                  </a:cubicBezTo>
                  <a:cubicBezTo>
                    <a:pt x="1847985" y="76782"/>
                    <a:pt x="1794645" y="50112"/>
                    <a:pt x="1738447" y="47254"/>
                  </a:cubicBezTo>
                  <a:cubicBezTo>
                    <a:pt x="1700347" y="44397"/>
                    <a:pt x="1662247" y="42492"/>
                    <a:pt x="1624147" y="39634"/>
                  </a:cubicBezTo>
                  <a:cubicBezTo>
                    <a:pt x="1588905" y="37729"/>
                    <a:pt x="1549852" y="39634"/>
                    <a:pt x="1514610" y="32014"/>
                  </a:cubicBezTo>
                  <a:cubicBezTo>
                    <a:pt x="1424122" y="12964"/>
                    <a:pt x="1330777" y="12012"/>
                    <a:pt x="1239337" y="3439"/>
                  </a:cubicBezTo>
                  <a:cubicBezTo>
                    <a:pt x="1142182" y="-6086"/>
                    <a:pt x="1045027" y="6297"/>
                    <a:pt x="948825" y="14869"/>
                  </a:cubicBezTo>
                  <a:cubicBezTo>
                    <a:pt x="854527" y="23442"/>
                    <a:pt x="759277" y="29157"/>
                    <a:pt x="664980" y="40587"/>
                  </a:cubicBezTo>
                  <a:cubicBezTo>
                    <a:pt x="572587" y="52017"/>
                    <a:pt x="480195" y="65352"/>
                    <a:pt x="387802" y="82497"/>
                  </a:cubicBezTo>
                  <a:cubicBezTo>
                    <a:pt x="341130" y="91069"/>
                    <a:pt x="294457" y="100594"/>
                    <a:pt x="247785" y="111072"/>
                  </a:cubicBezTo>
                  <a:cubicBezTo>
                    <a:pt x="206827" y="120597"/>
                    <a:pt x="165870" y="132027"/>
                    <a:pt x="127770" y="151077"/>
                  </a:cubicBezTo>
                  <a:cubicBezTo>
                    <a:pt x="102052" y="163459"/>
                    <a:pt x="79192" y="179652"/>
                    <a:pt x="58237" y="197749"/>
                  </a:cubicBezTo>
                  <a:cubicBezTo>
                    <a:pt x="39187" y="213942"/>
                    <a:pt x="15375" y="228229"/>
                    <a:pt x="5850" y="252994"/>
                  </a:cubicBezTo>
                  <a:cubicBezTo>
                    <a:pt x="-18915" y="313954"/>
                    <a:pt x="40140" y="360627"/>
                    <a:pt x="85860" y="386344"/>
                  </a:cubicBezTo>
                  <a:cubicBezTo>
                    <a:pt x="123007" y="406347"/>
                    <a:pt x="163012" y="426349"/>
                    <a:pt x="203970" y="440637"/>
                  </a:cubicBezTo>
                  <a:cubicBezTo>
                    <a:pt x="246832" y="455877"/>
                    <a:pt x="290647" y="459687"/>
                    <a:pt x="334462" y="468260"/>
                  </a:cubicBezTo>
                  <a:cubicBezTo>
                    <a:pt x="425902" y="484452"/>
                    <a:pt x="516390" y="508265"/>
                    <a:pt x="608782" y="523504"/>
                  </a:cubicBezTo>
                  <a:cubicBezTo>
                    <a:pt x="702127" y="538744"/>
                    <a:pt x="798330" y="544460"/>
                    <a:pt x="893580" y="547317"/>
                  </a:cubicBezTo>
                  <a:cubicBezTo>
                    <a:pt x="970732" y="549222"/>
                    <a:pt x="1046932" y="547317"/>
                    <a:pt x="1124085" y="558747"/>
                  </a:cubicBezTo>
                  <a:cubicBezTo>
                    <a:pt x="1175520" y="566367"/>
                    <a:pt x="1226955" y="574940"/>
                    <a:pt x="1279342" y="578750"/>
                  </a:cubicBezTo>
                  <a:cubicBezTo>
                    <a:pt x="1331730" y="582560"/>
                    <a:pt x="1383165" y="576844"/>
                    <a:pt x="1435552" y="572082"/>
                  </a:cubicBezTo>
                  <a:cubicBezTo>
                    <a:pt x="1494607" y="567319"/>
                    <a:pt x="1553662" y="562557"/>
                    <a:pt x="1612717" y="556842"/>
                  </a:cubicBezTo>
                  <a:cubicBezTo>
                    <a:pt x="1667962" y="552080"/>
                    <a:pt x="1725112" y="546365"/>
                    <a:pt x="1778452" y="527315"/>
                  </a:cubicBezTo>
                  <a:cubicBezTo>
                    <a:pt x="1850842" y="502549"/>
                    <a:pt x="1926090" y="486357"/>
                    <a:pt x="2002290" y="473974"/>
                  </a:cubicBezTo>
                  <a:cubicBezTo>
                    <a:pt x="2054677" y="465402"/>
                    <a:pt x="2108970" y="448257"/>
                    <a:pt x="2148022" y="409204"/>
                  </a:cubicBezTo>
                  <a:cubicBezTo>
                    <a:pt x="2166120" y="391107"/>
                    <a:pt x="2191837" y="382535"/>
                    <a:pt x="2210887" y="364437"/>
                  </a:cubicBezTo>
                  <a:cubicBezTo>
                    <a:pt x="2239462" y="339672"/>
                    <a:pt x="2279467" y="291094"/>
                    <a:pt x="2241367" y="255852"/>
                  </a:cubicBezTo>
                  <a:cubicBezTo>
                    <a:pt x="2239462" y="254899"/>
                    <a:pt x="2237557" y="252994"/>
                    <a:pt x="2236605" y="252042"/>
                  </a:cubicBezTo>
                  <a:close/>
                  <a:moveTo>
                    <a:pt x="1828935" y="413967"/>
                  </a:move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close/>
                  <a:moveTo>
                    <a:pt x="1446030" y="460640"/>
                  </a:moveTo>
                  <a:lnTo>
                    <a:pt x="1446030" y="460640"/>
                  </a:lnTo>
                  <a:cubicBezTo>
                    <a:pt x="1446982" y="459687"/>
                    <a:pt x="1447935" y="459687"/>
                    <a:pt x="1448887" y="459687"/>
                  </a:cubicBezTo>
                  <a:cubicBezTo>
                    <a:pt x="1447935" y="460640"/>
                    <a:pt x="1447935" y="460640"/>
                    <a:pt x="1447935" y="461592"/>
                  </a:cubicBezTo>
                  <a:cubicBezTo>
                    <a:pt x="1447935" y="461592"/>
                    <a:pt x="1446982" y="460640"/>
                    <a:pt x="1446030" y="460640"/>
                  </a:cubicBezTo>
                  <a:lnTo>
                    <a:pt x="1446030" y="460640"/>
                  </a:lnTo>
                  <a:close/>
                  <a:moveTo>
                    <a:pt x="1478415" y="366342"/>
                  </a:move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8415" y="366342"/>
                    <a:pt x="1478415" y="366342"/>
                  </a:cubicBezTo>
                  <a:lnTo>
                    <a:pt x="1478415" y="366342"/>
                  </a:ln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9367" y="366342"/>
                    <a:pt x="1479367" y="366342"/>
                  </a:cubicBezTo>
                  <a:lnTo>
                    <a:pt x="1479367" y="367294"/>
                  </a:lnTo>
                  <a:cubicBezTo>
                    <a:pt x="1479367" y="366342"/>
                    <a:pt x="1478415" y="366342"/>
                    <a:pt x="1478415" y="366342"/>
                  </a:cubicBezTo>
                  <a:lnTo>
                    <a:pt x="1478415" y="366342"/>
                  </a:lnTo>
                  <a:close/>
                  <a:moveTo>
                    <a:pt x="1331730" y="158697"/>
                  </a:moveTo>
                  <a:cubicBezTo>
                    <a:pt x="1330777" y="157744"/>
                    <a:pt x="1329825" y="157744"/>
                    <a:pt x="1328872" y="156792"/>
                  </a:cubicBezTo>
                  <a:cubicBezTo>
                    <a:pt x="1329825" y="156792"/>
                    <a:pt x="1330777" y="156792"/>
                    <a:pt x="1331730" y="157744"/>
                  </a:cubicBezTo>
                  <a:cubicBezTo>
                    <a:pt x="1331730" y="157744"/>
                    <a:pt x="1331730" y="157744"/>
                    <a:pt x="1331730" y="158697"/>
                  </a:cubicBezTo>
                  <a:lnTo>
                    <a:pt x="1331730" y="158697"/>
                  </a:lnTo>
                  <a:close/>
                  <a:moveTo>
                    <a:pt x="949777" y="92022"/>
                  </a:moveTo>
                  <a:lnTo>
                    <a:pt x="949777" y="92022"/>
                  </a:lnTo>
                  <a:lnTo>
                    <a:pt x="949777" y="92022"/>
                  </a:lnTo>
                  <a:lnTo>
                    <a:pt x="949777" y="92022"/>
                  </a:lnTo>
                  <a:lnTo>
                    <a:pt x="949777" y="92022"/>
                  </a:lnTo>
                  <a:close/>
                  <a:moveTo>
                    <a:pt x="339225" y="366342"/>
                  </a:moveTo>
                  <a:lnTo>
                    <a:pt x="339225" y="366342"/>
                  </a:lnTo>
                  <a:cubicBezTo>
                    <a:pt x="340177" y="366342"/>
                    <a:pt x="340177" y="366342"/>
                    <a:pt x="339225" y="366342"/>
                  </a:cubicBezTo>
                  <a:cubicBezTo>
                    <a:pt x="340177" y="366342"/>
                    <a:pt x="340177" y="366342"/>
                    <a:pt x="339225" y="366342"/>
                  </a:cubicBezTo>
                  <a:lnTo>
                    <a:pt x="339225" y="366342"/>
                  </a:lnTo>
                  <a:lnTo>
                    <a:pt x="339225" y="366342"/>
                  </a:lnTo>
                  <a:lnTo>
                    <a:pt x="339225" y="366342"/>
                  </a:lnTo>
                  <a:close/>
                </a:path>
              </a:pathLst>
            </a:custGeom>
            <a:solidFill>
              <a:srgbClr val="974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277F2F-6BC2-44C4-A0FE-64A6DD29FA93}"/>
                </a:ext>
              </a:extLst>
            </p:cNvPr>
            <p:cNvSpPr/>
            <p:nvPr/>
          </p:nvSpPr>
          <p:spPr>
            <a:xfrm>
              <a:off x="8170443" y="5414656"/>
              <a:ext cx="282892" cy="94258"/>
            </a:xfrm>
            <a:custGeom>
              <a:avLst/>
              <a:gdLst>
                <a:gd name="connsiteX0" fmla="*/ 199072 w 282892"/>
                <a:gd name="connsiteY0" fmla="*/ 2818 h 94258"/>
                <a:gd name="connsiteX1" fmla="*/ 91440 w 282892"/>
                <a:gd name="connsiteY1" fmla="*/ 19011 h 94258"/>
                <a:gd name="connsiteX2" fmla="*/ 39053 w 282892"/>
                <a:gd name="connsiteY2" fmla="*/ 29488 h 94258"/>
                <a:gd name="connsiteX3" fmla="*/ 2858 w 282892"/>
                <a:gd name="connsiteY3" fmla="*/ 42823 h 94258"/>
                <a:gd name="connsiteX4" fmla="*/ 0 w 282892"/>
                <a:gd name="connsiteY4" fmla="*/ 94258 h 94258"/>
                <a:gd name="connsiteX5" fmla="*/ 19050 w 282892"/>
                <a:gd name="connsiteY5" fmla="*/ 90448 h 94258"/>
                <a:gd name="connsiteX6" fmla="*/ 147638 w 282892"/>
                <a:gd name="connsiteY6" fmla="*/ 52348 h 94258"/>
                <a:gd name="connsiteX7" fmla="*/ 219075 w 282892"/>
                <a:gd name="connsiteY7" fmla="*/ 35203 h 94258"/>
                <a:gd name="connsiteX8" fmla="*/ 282892 w 282892"/>
                <a:gd name="connsiteY8" fmla="*/ 913 h 94258"/>
                <a:gd name="connsiteX9" fmla="*/ 199072 w 282892"/>
                <a:gd name="connsiteY9" fmla="*/ 2818 h 9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94258">
                  <a:moveTo>
                    <a:pt x="199072" y="2818"/>
                  </a:moveTo>
                  <a:cubicBezTo>
                    <a:pt x="162878" y="1866"/>
                    <a:pt x="126683" y="10438"/>
                    <a:pt x="91440" y="19011"/>
                  </a:cubicBezTo>
                  <a:cubicBezTo>
                    <a:pt x="74295" y="22821"/>
                    <a:pt x="56197" y="26631"/>
                    <a:pt x="39053" y="29488"/>
                  </a:cubicBezTo>
                  <a:cubicBezTo>
                    <a:pt x="25717" y="31393"/>
                    <a:pt x="7620" y="29488"/>
                    <a:pt x="2858" y="42823"/>
                  </a:cubicBezTo>
                  <a:cubicBezTo>
                    <a:pt x="0" y="48538"/>
                    <a:pt x="4763" y="92353"/>
                    <a:pt x="0" y="94258"/>
                  </a:cubicBezTo>
                  <a:cubicBezTo>
                    <a:pt x="6667" y="92353"/>
                    <a:pt x="12383" y="91401"/>
                    <a:pt x="19050" y="90448"/>
                  </a:cubicBezTo>
                  <a:cubicBezTo>
                    <a:pt x="62865" y="79971"/>
                    <a:pt x="104775" y="64731"/>
                    <a:pt x="147638" y="52348"/>
                  </a:cubicBezTo>
                  <a:cubicBezTo>
                    <a:pt x="171450" y="45681"/>
                    <a:pt x="195263" y="42823"/>
                    <a:pt x="219075" y="35203"/>
                  </a:cubicBezTo>
                  <a:cubicBezTo>
                    <a:pt x="241935" y="27583"/>
                    <a:pt x="260985" y="12343"/>
                    <a:pt x="282892" y="913"/>
                  </a:cubicBezTo>
                  <a:cubicBezTo>
                    <a:pt x="253365" y="-1944"/>
                    <a:pt x="226695" y="2818"/>
                    <a:pt x="199072" y="2818"/>
                  </a:cubicBez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D2841D3-3C6C-4784-9F5D-074B4E101D43}"/>
                </a:ext>
              </a:extLst>
            </p:cNvPr>
            <p:cNvSpPr/>
            <p:nvPr/>
          </p:nvSpPr>
          <p:spPr>
            <a:xfrm>
              <a:off x="7635138" y="5536595"/>
              <a:ext cx="323850" cy="38283"/>
            </a:xfrm>
            <a:custGeom>
              <a:avLst/>
              <a:gdLst>
                <a:gd name="connsiteX0" fmla="*/ 0 w 323850"/>
                <a:gd name="connsiteY0" fmla="*/ 34232 h 38283"/>
                <a:gd name="connsiteX1" fmla="*/ 323850 w 323850"/>
                <a:gd name="connsiteY1" fmla="*/ 18039 h 38283"/>
                <a:gd name="connsiteX2" fmla="*/ 0 w 323850"/>
                <a:gd name="connsiteY2" fmla="*/ 34232 h 38283"/>
                <a:gd name="connsiteX3" fmla="*/ 0 w 323850"/>
                <a:gd name="connsiteY3" fmla="*/ 34232 h 3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38283">
                  <a:moveTo>
                    <a:pt x="0" y="34232"/>
                  </a:moveTo>
                  <a:cubicBezTo>
                    <a:pt x="106680" y="44709"/>
                    <a:pt x="214313" y="33279"/>
                    <a:pt x="323850" y="18039"/>
                  </a:cubicBezTo>
                  <a:cubicBezTo>
                    <a:pt x="211455" y="-3868"/>
                    <a:pt x="102870" y="-13393"/>
                    <a:pt x="0" y="34232"/>
                  </a:cubicBezTo>
                  <a:lnTo>
                    <a:pt x="0" y="34232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29DD00A-B472-45A3-94EE-47B7459DD677}"/>
                </a:ext>
              </a:extLst>
            </p:cNvPr>
            <p:cNvSpPr/>
            <p:nvPr/>
          </p:nvSpPr>
          <p:spPr>
            <a:xfrm>
              <a:off x="7006488" y="5517260"/>
              <a:ext cx="314325" cy="37927"/>
            </a:xfrm>
            <a:custGeom>
              <a:avLst/>
              <a:gdLst>
                <a:gd name="connsiteX0" fmla="*/ 0 w 314325"/>
                <a:gd name="connsiteY0" fmla="*/ 4036 h 37927"/>
                <a:gd name="connsiteX1" fmla="*/ 314325 w 314325"/>
                <a:gd name="connsiteY1" fmla="*/ 28801 h 37927"/>
                <a:gd name="connsiteX2" fmla="*/ 0 w 314325"/>
                <a:gd name="connsiteY2" fmla="*/ 4036 h 37927"/>
                <a:gd name="connsiteX3" fmla="*/ 0 w 314325"/>
                <a:gd name="connsiteY3" fmla="*/ 4036 h 3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37927">
                  <a:moveTo>
                    <a:pt x="0" y="4036"/>
                  </a:moveTo>
                  <a:cubicBezTo>
                    <a:pt x="103822" y="16419"/>
                    <a:pt x="204788" y="55471"/>
                    <a:pt x="314325" y="28801"/>
                  </a:cubicBezTo>
                  <a:cubicBezTo>
                    <a:pt x="257175" y="6894"/>
                    <a:pt x="86677" y="-7394"/>
                    <a:pt x="0" y="4036"/>
                  </a:cubicBezTo>
                  <a:lnTo>
                    <a:pt x="0" y="4036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4E19F-C26A-4411-AB3B-297881D91226}"/>
                </a:ext>
              </a:extLst>
            </p:cNvPr>
            <p:cNvSpPr/>
            <p:nvPr/>
          </p:nvSpPr>
          <p:spPr>
            <a:xfrm>
              <a:off x="6701688" y="5451159"/>
              <a:ext cx="161925" cy="47277"/>
            </a:xfrm>
            <a:custGeom>
              <a:avLst/>
              <a:gdLst>
                <a:gd name="connsiteX0" fmla="*/ 119063 w 161925"/>
                <a:gd name="connsiteY0" fmla="*/ 605 h 47277"/>
                <a:gd name="connsiteX1" fmla="*/ 0 w 161925"/>
                <a:gd name="connsiteY1" fmla="*/ 15845 h 47277"/>
                <a:gd name="connsiteX2" fmla="*/ 161925 w 161925"/>
                <a:gd name="connsiteY2" fmla="*/ 47278 h 47277"/>
                <a:gd name="connsiteX3" fmla="*/ 119063 w 161925"/>
                <a:gd name="connsiteY3" fmla="*/ 605 h 47277"/>
                <a:gd name="connsiteX4" fmla="*/ 119063 w 161925"/>
                <a:gd name="connsiteY4" fmla="*/ 605 h 4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47277">
                  <a:moveTo>
                    <a:pt x="119063" y="605"/>
                  </a:moveTo>
                  <a:cubicBezTo>
                    <a:pt x="78105" y="-2252"/>
                    <a:pt x="39053" y="5368"/>
                    <a:pt x="0" y="15845"/>
                  </a:cubicBezTo>
                  <a:cubicBezTo>
                    <a:pt x="54293" y="25370"/>
                    <a:pt x="107632" y="35848"/>
                    <a:pt x="161925" y="47278"/>
                  </a:cubicBezTo>
                  <a:cubicBezTo>
                    <a:pt x="160020" y="16798"/>
                    <a:pt x="145733" y="2510"/>
                    <a:pt x="119063" y="605"/>
                  </a:cubicBezTo>
                  <a:lnTo>
                    <a:pt x="119063" y="605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8474D7E-B2F4-4C64-BAA6-412497CD296F}"/>
                </a:ext>
              </a:extLst>
            </p:cNvPr>
            <p:cNvSpPr/>
            <p:nvPr/>
          </p:nvSpPr>
          <p:spPr>
            <a:xfrm>
              <a:off x="6444916" y="5049069"/>
              <a:ext cx="2066226" cy="493423"/>
            </a:xfrm>
            <a:custGeom>
              <a:avLst/>
              <a:gdLst>
                <a:gd name="connsiteX0" fmla="*/ 2042709 w 2066226"/>
                <a:gd name="connsiteY0" fmla="*/ 229340 h 493423"/>
                <a:gd name="connsiteX1" fmla="*/ 2036994 w 2066226"/>
                <a:gd name="connsiteY1" fmla="*/ 227435 h 493423"/>
                <a:gd name="connsiteX2" fmla="*/ 1980797 w 2066226"/>
                <a:gd name="connsiteY2" fmla="*/ 199812 h 493423"/>
                <a:gd name="connsiteX3" fmla="*/ 1973177 w 2066226"/>
                <a:gd name="connsiteY3" fmla="*/ 183620 h 493423"/>
                <a:gd name="connsiteX4" fmla="*/ 1956984 w 2066226"/>
                <a:gd name="connsiteY4" fmla="*/ 171237 h 493423"/>
                <a:gd name="connsiteX5" fmla="*/ 1843637 w 2066226"/>
                <a:gd name="connsiteY5" fmla="*/ 137900 h 493423"/>
                <a:gd name="connsiteX6" fmla="*/ 1826492 w 2066226"/>
                <a:gd name="connsiteY6" fmla="*/ 130280 h 493423"/>
                <a:gd name="connsiteX7" fmla="*/ 1728384 w 2066226"/>
                <a:gd name="connsiteY7" fmla="*/ 75987 h 493423"/>
                <a:gd name="connsiteX8" fmla="*/ 1623609 w 2066226"/>
                <a:gd name="connsiteY8" fmla="*/ 67415 h 493423"/>
                <a:gd name="connsiteX9" fmla="*/ 1454064 w 2066226"/>
                <a:gd name="connsiteY9" fmla="*/ 44555 h 493423"/>
                <a:gd name="connsiteX10" fmla="*/ 1308332 w 2066226"/>
                <a:gd name="connsiteY10" fmla="*/ 35030 h 493423"/>
                <a:gd name="connsiteX11" fmla="*/ 961622 w 2066226"/>
                <a:gd name="connsiteY11" fmla="*/ 4550 h 493423"/>
                <a:gd name="connsiteX12" fmla="*/ 895899 w 2066226"/>
                <a:gd name="connsiteY12" fmla="*/ 15027 h 493423"/>
                <a:gd name="connsiteX13" fmla="*/ 795887 w 2066226"/>
                <a:gd name="connsiteY13" fmla="*/ 18837 h 493423"/>
                <a:gd name="connsiteX14" fmla="*/ 519662 w 2066226"/>
                <a:gd name="connsiteY14" fmla="*/ 47412 h 493423"/>
                <a:gd name="connsiteX15" fmla="*/ 402504 w 2066226"/>
                <a:gd name="connsiteY15" fmla="*/ 75035 h 493423"/>
                <a:gd name="connsiteX16" fmla="*/ 278679 w 2066226"/>
                <a:gd name="connsiteY16" fmla="*/ 95037 h 493423"/>
                <a:gd name="connsiteX17" fmla="*/ 171047 w 2066226"/>
                <a:gd name="connsiteY17" fmla="*/ 109325 h 493423"/>
                <a:gd name="connsiteX18" fmla="*/ 88179 w 2066226"/>
                <a:gd name="connsiteY18" fmla="*/ 138852 h 493423"/>
                <a:gd name="connsiteX19" fmla="*/ 64367 w 2066226"/>
                <a:gd name="connsiteY19" fmla="*/ 167427 h 493423"/>
                <a:gd name="connsiteX20" fmla="*/ 7217 w 2066226"/>
                <a:gd name="connsiteY20" fmla="*/ 234102 h 493423"/>
                <a:gd name="connsiteX21" fmla="*/ 14837 w 2066226"/>
                <a:gd name="connsiteY21" fmla="*/ 274107 h 493423"/>
                <a:gd name="connsiteX22" fmla="*/ 40554 w 2066226"/>
                <a:gd name="connsiteY22" fmla="*/ 285537 h 493423"/>
                <a:gd name="connsiteX23" fmla="*/ 113897 w 2066226"/>
                <a:gd name="connsiteY23" fmla="*/ 345545 h 493423"/>
                <a:gd name="connsiteX24" fmla="*/ 147234 w 2066226"/>
                <a:gd name="connsiteY24" fmla="*/ 372215 h 493423"/>
                <a:gd name="connsiteX25" fmla="*/ 240579 w 2066226"/>
                <a:gd name="connsiteY25" fmla="*/ 378882 h 493423"/>
                <a:gd name="connsiteX26" fmla="*/ 336782 w 2066226"/>
                <a:gd name="connsiteY26" fmla="*/ 370310 h 493423"/>
                <a:gd name="connsiteX27" fmla="*/ 402504 w 2066226"/>
                <a:gd name="connsiteY27" fmla="*/ 395075 h 493423"/>
                <a:gd name="connsiteX28" fmla="*/ 459654 w 2066226"/>
                <a:gd name="connsiteY28" fmla="*/ 436032 h 493423"/>
                <a:gd name="connsiteX29" fmla="*/ 603482 w 2066226"/>
                <a:gd name="connsiteY29" fmla="*/ 443652 h 493423"/>
                <a:gd name="connsiteX30" fmla="*/ 695874 w 2066226"/>
                <a:gd name="connsiteY30" fmla="*/ 433175 h 493423"/>
                <a:gd name="connsiteX31" fmla="*/ 785409 w 2066226"/>
                <a:gd name="connsiteY31" fmla="*/ 458892 h 493423"/>
                <a:gd name="connsiteX32" fmla="*/ 921617 w 2066226"/>
                <a:gd name="connsiteY32" fmla="*/ 486515 h 493423"/>
                <a:gd name="connsiteX33" fmla="*/ 1061634 w 2066226"/>
                <a:gd name="connsiteY33" fmla="*/ 492230 h 493423"/>
                <a:gd name="connsiteX34" fmla="*/ 1211177 w 2066226"/>
                <a:gd name="connsiteY34" fmla="*/ 480800 h 493423"/>
                <a:gd name="connsiteX35" fmla="*/ 1352147 w 2066226"/>
                <a:gd name="connsiteY35" fmla="*/ 443652 h 493423"/>
                <a:gd name="connsiteX36" fmla="*/ 1526454 w 2066226"/>
                <a:gd name="connsiteY36" fmla="*/ 465560 h 493423"/>
                <a:gd name="connsiteX37" fmla="*/ 1623609 w 2066226"/>
                <a:gd name="connsiteY37" fmla="*/ 455082 h 493423"/>
                <a:gd name="connsiteX38" fmla="*/ 1713144 w 2066226"/>
                <a:gd name="connsiteY38" fmla="*/ 374120 h 493423"/>
                <a:gd name="connsiteX39" fmla="*/ 1798869 w 2066226"/>
                <a:gd name="connsiteY39" fmla="*/ 356975 h 493423"/>
                <a:gd name="connsiteX40" fmla="*/ 1882689 w 2066226"/>
                <a:gd name="connsiteY40" fmla="*/ 334115 h 493423"/>
                <a:gd name="connsiteX41" fmla="*/ 2047472 w 2066226"/>
                <a:gd name="connsiteY41" fmla="*/ 282680 h 493423"/>
                <a:gd name="connsiteX42" fmla="*/ 2062712 w 2066226"/>
                <a:gd name="connsiteY42" fmla="*/ 241722 h 493423"/>
                <a:gd name="connsiteX43" fmla="*/ 2042709 w 2066226"/>
                <a:gd name="connsiteY43" fmla="*/ 229340 h 493423"/>
                <a:gd name="connsiteX44" fmla="*/ 224387 w 2066226"/>
                <a:gd name="connsiteY44" fmla="*/ 343640 h 493423"/>
                <a:gd name="connsiteX45" fmla="*/ 224387 w 2066226"/>
                <a:gd name="connsiteY45" fmla="*/ 343640 h 493423"/>
                <a:gd name="connsiteX46" fmla="*/ 224387 w 2066226"/>
                <a:gd name="connsiteY46" fmla="*/ 343640 h 493423"/>
                <a:gd name="connsiteX47" fmla="*/ 224387 w 2066226"/>
                <a:gd name="connsiteY47" fmla="*/ 343640 h 493423"/>
                <a:gd name="connsiteX48" fmla="*/ 224387 w 2066226"/>
                <a:gd name="connsiteY48" fmla="*/ 343640 h 493423"/>
                <a:gd name="connsiteX49" fmla="*/ 224387 w 2066226"/>
                <a:gd name="connsiteY49" fmla="*/ 343640 h 493423"/>
                <a:gd name="connsiteX50" fmla="*/ 224387 w 2066226"/>
                <a:gd name="connsiteY50" fmla="*/ 343640 h 493423"/>
                <a:gd name="connsiteX51" fmla="*/ 1217844 w 2066226"/>
                <a:gd name="connsiteY51" fmla="*/ 141710 h 493423"/>
                <a:gd name="connsiteX52" fmla="*/ 1214987 w 2066226"/>
                <a:gd name="connsiteY52" fmla="*/ 139805 h 493423"/>
                <a:gd name="connsiteX53" fmla="*/ 1217844 w 2066226"/>
                <a:gd name="connsiteY53" fmla="*/ 140757 h 493423"/>
                <a:gd name="connsiteX54" fmla="*/ 1217844 w 2066226"/>
                <a:gd name="connsiteY54" fmla="*/ 141710 h 493423"/>
                <a:gd name="connsiteX55" fmla="*/ 1217844 w 2066226"/>
                <a:gd name="connsiteY55" fmla="*/ 141710 h 493423"/>
                <a:gd name="connsiteX56" fmla="*/ 1365482 w 2066226"/>
                <a:gd name="connsiteY56" fmla="*/ 343640 h 493423"/>
                <a:gd name="connsiteX57" fmla="*/ 1365482 w 2066226"/>
                <a:gd name="connsiteY57" fmla="*/ 343640 h 493423"/>
                <a:gd name="connsiteX58" fmla="*/ 1365482 w 2066226"/>
                <a:gd name="connsiteY58" fmla="*/ 343640 h 493423"/>
                <a:gd name="connsiteX59" fmla="*/ 1365482 w 2066226"/>
                <a:gd name="connsiteY59" fmla="*/ 343640 h 493423"/>
                <a:gd name="connsiteX60" fmla="*/ 1365482 w 2066226"/>
                <a:gd name="connsiteY60" fmla="*/ 343640 h 493423"/>
                <a:gd name="connsiteX61" fmla="*/ 1365482 w 2066226"/>
                <a:gd name="connsiteY61" fmla="*/ 343640 h 493423"/>
                <a:gd name="connsiteX62" fmla="*/ 1365482 w 2066226"/>
                <a:gd name="connsiteY62" fmla="*/ 343640 h 493423"/>
                <a:gd name="connsiteX63" fmla="*/ 1365482 w 2066226"/>
                <a:gd name="connsiteY63" fmla="*/ 343640 h 493423"/>
                <a:gd name="connsiteX64" fmla="*/ 1365482 w 2066226"/>
                <a:gd name="connsiteY64" fmla="*/ 343640 h 493423"/>
                <a:gd name="connsiteX65" fmla="*/ 1365482 w 2066226"/>
                <a:gd name="connsiteY65" fmla="*/ 343640 h 493423"/>
                <a:gd name="connsiteX66" fmla="*/ 1366434 w 2066226"/>
                <a:gd name="connsiteY66" fmla="*/ 343640 h 493423"/>
                <a:gd name="connsiteX67" fmla="*/ 1366434 w 2066226"/>
                <a:gd name="connsiteY67" fmla="*/ 344592 h 493423"/>
                <a:gd name="connsiteX68" fmla="*/ 1365482 w 2066226"/>
                <a:gd name="connsiteY68" fmla="*/ 343640 h 493423"/>
                <a:gd name="connsiteX69" fmla="*/ 1365482 w 2066226"/>
                <a:gd name="connsiteY69" fmla="*/ 343640 h 493423"/>
                <a:gd name="connsiteX70" fmla="*/ 835892 w 2066226"/>
                <a:gd name="connsiteY70" fmla="*/ 76940 h 493423"/>
                <a:gd name="connsiteX71" fmla="*/ 835892 w 2066226"/>
                <a:gd name="connsiteY71" fmla="*/ 76940 h 493423"/>
                <a:gd name="connsiteX72" fmla="*/ 835892 w 2066226"/>
                <a:gd name="connsiteY72" fmla="*/ 76940 h 493423"/>
                <a:gd name="connsiteX73" fmla="*/ 835892 w 2066226"/>
                <a:gd name="connsiteY73" fmla="*/ 76940 h 493423"/>
                <a:gd name="connsiteX74" fmla="*/ 835892 w 2066226"/>
                <a:gd name="connsiteY74" fmla="*/ 76940 h 493423"/>
                <a:gd name="connsiteX75" fmla="*/ 1333097 w 2066226"/>
                <a:gd name="connsiteY75" fmla="*/ 436032 h 493423"/>
                <a:gd name="connsiteX76" fmla="*/ 1335954 w 2066226"/>
                <a:gd name="connsiteY76" fmla="*/ 435080 h 493423"/>
                <a:gd name="connsiteX77" fmla="*/ 1335002 w 2066226"/>
                <a:gd name="connsiteY77" fmla="*/ 436985 h 493423"/>
                <a:gd name="connsiteX78" fmla="*/ 1333097 w 2066226"/>
                <a:gd name="connsiteY78" fmla="*/ 436032 h 493423"/>
                <a:gd name="connsiteX79" fmla="*/ 1333097 w 2066226"/>
                <a:gd name="connsiteY79" fmla="*/ 436032 h 493423"/>
                <a:gd name="connsiteX80" fmla="*/ 1333097 w 2066226"/>
                <a:gd name="connsiteY80" fmla="*/ 436032 h 493423"/>
                <a:gd name="connsiteX81" fmla="*/ 855894 w 2066226"/>
                <a:gd name="connsiteY81" fmla="*/ 24552 h 493423"/>
                <a:gd name="connsiteX82" fmla="*/ 857799 w 2066226"/>
                <a:gd name="connsiteY82" fmla="*/ 22647 h 493423"/>
                <a:gd name="connsiteX83" fmla="*/ 855894 w 2066226"/>
                <a:gd name="connsiteY83" fmla="*/ 24552 h 493423"/>
                <a:gd name="connsiteX84" fmla="*/ 855894 w 2066226"/>
                <a:gd name="connsiteY84" fmla="*/ 24552 h 49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066226" h="493423">
                  <a:moveTo>
                    <a:pt x="2042709" y="229340"/>
                  </a:moveTo>
                  <a:cubicBezTo>
                    <a:pt x="2040804" y="228387"/>
                    <a:pt x="2038899" y="227435"/>
                    <a:pt x="2036994" y="227435"/>
                  </a:cubicBezTo>
                  <a:cubicBezTo>
                    <a:pt x="2019849" y="220767"/>
                    <a:pt x="1989369" y="217910"/>
                    <a:pt x="1980797" y="199812"/>
                  </a:cubicBezTo>
                  <a:cubicBezTo>
                    <a:pt x="1977939" y="195050"/>
                    <a:pt x="1976987" y="188382"/>
                    <a:pt x="1973177" y="183620"/>
                  </a:cubicBezTo>
                  <a:cubicBezTo>
                    <a:pt x="1969367" y="177905"/>
                    <a:pt x="1962699" y="174095"/>
                    <a:pt x="1956984" y="171237"/>
                  </a:cubicBezTo>
                  <a:cubicBezTo>
                    <a:pt x="1921742" y="153140"/>
                    <a:pt x="1883642" y="140757"/>
                    <a:pt x="1843637" y="137900"/>
                  </a:cubicBezTo>
                  <a:cubicBezTo>
                    <a:pt x="1836017" y="136947"/>
                    <a:pt x="1830302" y="135995"/>
                    <a:pt x="1826492" y="130280"/>
                  </a:cubicBezTo>
                  <a:cubicBezTo>
                    <a:pt x="1798869" y="100752"/>
                    <a:pt x="1767437" y="81702"/>
                    <a:pt x="1728384" y="75987"/>
                  </a:cubicBezTo>
                  <a:cubicBezTo>
                    <a:pt x="1690284" y="70272"/>
                    <a:pt x="1658852" y="80750"/>
                    <a:pt x="1623609" y="67415"/>
                  </a:cubicBezTo>
                  <a:cubicBezTo>
                    <a:pt x="1576937" y="50270"/>
                    <a:pt x="1504547" y="47412"/>
                    <a:pt x="1454064" y="44555"/>
                  </a:cubicBezTo>
                  <a:cubicBezTo>
                    <a:pt x="1404534" y="41697"/>
                    <a:pt x="1356909" y="45507"/>
                    <a:pt x="1308332" y="35030"/>
                  </a:cubicBezTo>
                  <a:cubicBezTo>
                    <a:pt x="1194032" y="12170"/>
                    <a:pt x="1079732" y="-9738"/>
                    <a:pt x="961622" y="4550"/>
                  </a:cubicBezTo>
                  <a:cubicBezTo>
                    <a:pt x="939714" y="4550"/>
                    <a:pt x="917807" y="12170"/>
                    <a:pt x="895899" y="15027"/>
                  </a:cubicBezTo>
                  <a:cubicBezTo>
                    <a:pt x="870182" y="18837"/>
                    <a:pt x="821604" y="15027"/>
                    <a:pt x="795887" y="18837"/>
                  </a:cubicBezTo>
                  <a:cubicBezTo>
                    <a:pt x="695874" y="32172"/>
                    <a:pt x="620627" y="47412"/>
                    <a:pt x="519662" y="47412"/>
                  </a:cubicBezTo>
                  <a:cubicBezTo>
                    <a:pt x="479657" y="47412"/>
                    <a:pt x="443462" y="69320"/>
                    <a:pt x="402504" y="75035"/>
                  </a:cubicBezTo>
                  <a:cubicBezTo>
                    <a:pt x="358689" y="81702"/>
                    <a:pt x="322494" y="94085"/>
                    <a:pt x="278679" y="95037"/>
                  </a:cubicBezTo>
                  <a:cubicBezTo>
                    <a:pt x="246294" y="95990"/>
                    <a:pt x="201527" y="98847"/>
                    <a:pt x="171047" y="109325"/>
                  </a:cubicBezTo>
                  <a:cubicBezTo>
                    <a:pt x="147234" y="117897"/>
                    <a:pt x="103419" y="115992"/>
                    <a:pt x="88179" y="138852"/>
                  </a:cubicBezTo>
                  <a:cubicBezTo>
                    <a:pt x="80559" y="150282"/>
                    <a:pt x="67224" y="154092"/>
                    <a:pt x="64367" y="167427"/>
                  </a:cubicBezTo>
                  <a:cubicBezTo>
                    <a:pt x="55794" y="200765"/>
                    <a:pt x="29124" y="214100"/>
                    <a:pt x="7217" y="234102"/>
                  </a:cubicBezTo>
                  <a:cubicBezTo>
                    <a:pt x="-6118" y="246485"/>
                    <a:pt x="549" y="266487"/>
                    <a:pt x="14837" y="274107"/>
                  </a:cubicBezTo>
                  <a:cubicBezTo>
                    <a:pt x="23409" y="278870"/>
                    <a:pt x="31982" y="283632"/>
                    <a:pt x="40554" y="285537"/>
                  </a:cubicBezTo>
                  <a:cubicBezTo>
                    <a:pt x="76749" y="292205"/>
                    <a:pt x="100562" y="312207"/>
                    <a:pt x="113897" y="345545"/>
                  </a:cubicBezTo>
                  <a:cubicBezTo>
                    <a:pt x="119612" y="360785"/>
                    <a:pt x="131994" y="367452"/>
                    <a:pt x="147234" y="372215"/>
                  </a:cubicBezTo>
                  <a:cubicBezTo>
                    <a:pt x="178667" y="382692"/>
                    <a:pt x="208194" y="380787"/>
                    <a:pt x="240579" y="378882"/>
                  </a:cubicBezTo>
                  <a:cubicBezTo>
                    <a:pt x="272964" y="376977"/>
                    <a:pt x="304397" y="368405"/>
                    <a:pt x="336782" y="370310"/>
                  </a:cubicBezTo>
                  <a:cubicBezTo>
                    <a:pt x="359642" y="372215"/>
                    <a:pt x="385359" y="378882"/>
                    <a:pt x="402504" y="395075"/>
                  </a:cubicBezTo>
                  <a:cubicBezTo>
                    <a:pt x="421554" y="412220"/>
                    <a:pt x="432984" y="428412"/>
                    <a:pt x="459654" y="436032"/>
                  </a:cubicBezTo>
                  <a:cubicBezTo>
                    <a:pt x="506327" y="450320"/>
                    <a:pt x="555857" y="448415"/>
                    <a:pt x="603482" y="443652"/>
                  </a:cubicBezTo>
                  <a:cubicBezTo>
                    <a:pt x="633962" y="439842"/>
                    <a:pt x="665394" y="432222"/>
                    <a:pt x="695874" y="433175"/>
                  </a:cubicBezTo>
                  <a:cubicBezTo>
                    <a:pt x="728259" y="434127"/>
                    <a:pt x="754929" y="449367"/>
                    <a:pt x="785409" y="458892"/>
                  </a:cubicBezTo>
                  <a:cubicBezTo>
                    <a:pt x="829224" y="474132"/>
                    <a:pt x="875897" y="481752"/>
                    <a:pt x="921617" y="486515"/>
                  </a:cubicBezTo>
                  <a:cubicBezTo>
                    <a:pt x="968289" y="491277"/>
                    <a:pt x="1014962" y="488420"/>
                    <a:pt x="1061634" y="492230"/>
                  </a:cubicBezTo>
                  <a:cubicBezTo>
                    <a:pt x="1112117" y="496040"/>
                    <a:pt x="1162599" y="490325"/>
                    <a:pt x="1211177" y="480800"/>
                  </a:cubicBezTo>
                  <a:cubicBezTo>
                    <a:pt x="1258802" y="471275"/>
                    <a:pt x="1304522" y="453177"/>
                    <a:pt x="1352147" y="443652"/>
                  </a:cubicBezTo>
                  <a:cubicBezTo>
                    <a:pt x="1408344" y="431270"/>
                    <a:pt x="1469304" y="462702"/>
                    <a:pt x="1526454" y="465560"/>
                  </a:cubicBezTo>
                  <a:cubicBezTo>
                    <a:pt x="1558839" y="466512"/>
                    <a:pt x="1592177" y="463655"/>
                    <a:pt x="1623609" y="455082"/>
                  </a:cubicBezTo>
                  <a:cubicBezTo>
                    <a:pt x="1654089" y="447462"/>
                    <a:pt x="1736004" y="421745"/>
                    <a:pt x="1713144" y="374120"/>
                  </a:cubicBezTo>
                  <a:cubicBezTo>
                    <a:pt x="1715049" y="376977"/>
                    <a:pt x="1791249" y="358880"/>
                    <a:pt x="1798869" y="356975"/>
                  </a:cubicBezTo>
                  <a:cubicBezTo>
                    <a:pt x="1827444" y="351260"/>
                    <a:pt x="1854114" y="339830"/>
                    <a:pt x="1882689" y="334115"/>
                  </a:cubicBezTo>
                  <a:cubicBezTo>
                    <a:pt x="1943649" y="336972"/>
                    <a:pt x="1996989" y="316017"/>
                    <a:pt x="2047472" y="282680"/>
                  </a:cubicBezTo>
                  <a:cubicBezTo>
                    <a:pt x="2060807" y="274107"/>
                    <a:pt x="2072237" y="256962"/>
                    <a:pt x="2062712" y="241722"/>
                  </a:cubicBezTo>
                  <a:cubicBezTo>
                    <a:pt x="2057949" y="236007"/>
                    <a:pt x="2050329" y="232197"/>
                    <a:pt x="2042709" y="229340"/>
                  </a:cubicBezTo>
                  <a:close/>
                  <a:moveTo>
                    <a:pt x="224387" y="343640"/>
                  </a:moveTo>
                  <a:cubicBezTo>
                    <a:pt x="225339" y="343640"/>
                    <a:pt x="225339" y="343640"/>
                    <a:pt x="224387" y="343640"/>
                  </a:cubicBezTo>
                  <a:cubicBezTo>
                    <a:pt x="225339" y="344592"/>
                    <a:pt x="225339" y="344592"/>
                    <a:pt x="224387" y="343640"/>
                  </a:cubicBezTo>
                  <a:cubicBezTo>
                    <a:pt x="225339" y="344592"/>
                    <a:pt x="225339" y="344592"/>
                    <a:pt x="224387" y="343640"/>
                  </a:cubicBezTo>
                  <a:cubicBezTo>
                    <a:pt x="225339" y="344592"/>
                    <a:pt x="224387" y="344592"/>
                    <a:pt x="224387" y="343640"/>
                  </a:cubicBezTo>
                  <a:lnTo>
                    <a:pt x="224387" y="343640"/>
                  </a:lnTo>
                  <a:lnTo>
                    <a:pt x="224387" y="343640"/>
                  </a:lnTo>
                  <a:close/>
                  <a:moveTo>
                    <a:pt x="1217844" y="141710"/>
                  </a:moveTo>
                  <a:cubicBezTo>
                    <a:pt x="1216892" y="140757"/>
                    <a:pt x="1215939" y="140757"/>
                    <a:pt x="1214987" y="139805"/>
                  </a:cubicBezTo>
                  <a:cubicBezTo>
                    <a:pt x="1215939" y="139805"/>
                    <a:pt x="1216892" y="139805"/>
                    <a:pt x="1217844" y="140757"/>
                  </a:cubicBezTo>
                  <a:cubicBezTo>
                    <a:pt x="1218797" y="140757"/>
                    <a:pt x="1217844" y="141710"/>
                    <a:pt x="1217844" y="141710"/>
                  </a:cubicBezTo>
                  <a:lnTo>
                    <a:pt x="1217844" y="141710"/>
                  </a:lnTo>
                  <a:close/>
                  <a:moveTo>
                    <a:pt x="1365482" y="343640"/>
                  </a:move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cubicBezTo>
                    <a:pt x="1364529" y="343640"/>
                    <a:pt x="1364529" y="343640"/>
                    <a:pt x="1365482" y="343640"/>
                  </a:cubicBezTo>
                  <a:cubicBezTo>
                    <a:pt x="1364529" y="343640"/>
                    <a:pt x="1364529" y="343640"/>
                    <a:pt x="1365482" y="343640"/>
                  </a:cubicBezTo>
                  <a:cubicBezTo>
                    <a:pt x="1365482" y="343640"/>
                    <a:pt x="1366434" y="343640"/>
                    <a:pt x="1366434" y="343640"/>
                  </a:cubicBezTo>
                  <a:lnTo>
                    <a:pt x="1366434" y="344592"/>
                  </a:lnTo>
                  <a:cubicBezTo>
                    <a:pt x="1365482" y="344592"/>
                    <a:pt x="1365482" y="344592"/>
                    <a:pt x="1365482" y="343640"/>
                  </a:cubicBezTo>
                  <a:lnTo>
                    <a:pt x="1365482" y="343640"/>
                  </a:lnTo>
                  <a:close/>
                  <a:moveTo>
                    <a:pt x="835892" y="76940"/>
                  </a:moveTo>
                  <a:lnTo>
                    <a:pt x="835892" y="76940"/>
                  </a:lnTo>
                  <a:cubicBezTo>
                    <a:pt x="835892" y="76940"/>
                    <a:pt x="835892" y="76940"/>
                    <a:pt x="835892" y="76940"/>
                  </a:cubicBezTo>
                  <a:cubicBezTo>
                    <a:pt x="835892" y="76940"/>
                    <a:pt x="835892" y="76940"/>
                    <a:pt x="835892" y="76940"/>
                  </a:cubicBezTo>
                  <a:lnTo>
                    <a:pt x="835892" y="76940"/>
                  </a:lnTo>
                  <a:close/>
                  <a:moveTo>
                    <a:pt x="1333097" y="436032"/>
                  </a:moveTo>
                  <a:cubicBezTo>
                    <a:pt x="1334049" y="435080"/>
                    <a:pt x="1335002" y="435080"/>
                    <a:pt x="1335954" y="435080"/>
                  </a:cubicBezTo>
                  <a:cubicBezTo>
                    <a:pt x="1335002" y="436032"/>
                    <a:pt x="1335002" y="436032"/>
                    <a:pt x="1335002" y="436985"/>
                  </a:cubicBezTo>
                  <a:cubicBezTo>
                    <a:pt x="1334049" y="436032"/>
                    <a:pt x="1333097" y="436032"/>
                    <a:pt x="1333097" y="436032"/>
                  </a:cubicBezTo>
                  <a:lnTo>
                    <a:pt x="1333097" y="436032"/>
                  </a:lnTo>
                  <a:lnTo>
                    <a:pt x="1333097" y="436032"/>
                  </a:lnTo>
                  <a:close/>
                  <a:moveTo>
                    <a:pt x="855894" y="24552"/>
                  </a:moveTo>
                  <a:cubicBezTo>
                    <a:pt x="856847" y="23600"/>
                    <a:pt x="856847" y="23600"/>
                    <a:pt x="857799" y="22647"/>
                  </a:cubicBezTo>
                  <a:cubicBezTo>
                    <a:pt x="856847" y="23600"/>
                    <a:pt x="856847" y="23600"/>
                    <a:pt x="855894" y="24552"/>
                  </a:cubicBezTo>
                  <a:lnTo>
                    <a:pt x="855894" y="24552"/>
                  </a:lnTo>
                  <a:close/>
                </a:path>
              </a:pathLst>
            </a:custGeom>
            <a:solidFill>
              <a:srgbClr val="F2D6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95D7F28-C899-4BAB-BC97-0EF0ABDFE572}"/>
                </a:ext>
              </a:extLst>
            </p:cNvPr>
            <p:cNvSpPr/>
            <p:nvPr/>
          </p:nvSpPr>
          <p:spPr>
            <a:xfrm>
              <a:off x="7625600" y="5128092"/>
              <a:ext cx="639140" cy="112241"/>
            </a:xfrm>
            <a:custGeom>
              <a:avLst/>
              <a:gdLst>
                <a:gd name="connsiteX0" fmla="*/ 15253 w 639140"/>
                <a:gd name="connsiteY0" fmla="*/ 60782 h 112241"/>
                <a:gd name="connsiteX1" fmla="*/ 6680 w 639140"/>
                <a:gd name="connsiteY1" fmla="*/ 61734 h 112241"/>
                <a:gd name="connsiteX2" fmla="*/ 13 w 639140"/>
                <a:gd name="connsiteY2" fmla="*/ 66497 h 112241"/>
                <a:gd name="connsiteX3" fmla="*/ 70498 w 639140"/>
                <a:gd name="connsiteY3" fmla="*/ 78879 h 112241"/>
                <a:gd name="connsiteX4" fmla="*/ 133363 w 639140"/>
                <a:gd name="connsiteY4" fmla="*/ 101739 h 112241"/>
                <a:gd name="connsiteX5" fmla="*/ 162890 w 639140"/>
                <a:gd name="connsiteY5" fmla="*/ 112217 h 112241"/>
                <a:gd name="connsiteX6" fmla="*/ 302908 w 639140"/>
                <a:gd name="connsiteY6" fmla="*/ 78879 h 112241"/>
                <a:gd name="connsiteX7" fmla="*/ 368630 w 639140"/>
                <a:gd name="connsiteY7" fmla="*/ 56019 h 112241"/>
                <a:gd name="connsiteX8" fmla="*/ 609613 w 639140"/>
                <a:gd name="connsiteY8" fmla="*/ 45542 h 112241"/>
                <a:gd name="connsiteX9" fmla="*/ 639140 w 639140"/>
                <a:gd name="connsiteY9" fmla="*/ 45542 h 112241"/>
                <a:gd name="connsiteX10" fmla="*/ 500075 w 639140"/>
                <a:gd name="connsiteY10" fmla="*/ 774 h 112241"/>
                <a:gd name="connsiteX11" fmla="*/ 390538 w 639140"/>
                <a:gd name="connsiteY11" fmla="*/ 12204 h 112241"/>
                <a:gd name="connsiteX12" fmla="*/ 354343 w 639140"/>
                <a:gd name="connsiteY12" fmla="*/ 23634 h 112241"/>
                <a:gd name="connsiteX13" fmla="*/ 311480 w 639140"/>
                <a:gd name="connsiteY13" fmla="*/ 44589 h 112241"/>
                <a:gd name="connsiteX14" fmla="*/ 224803 w 639140"/>
                <a:gd name="connsiteY14" fmla="*/ 52209 h 112241"/>
                <a:gd name="connsiteX15" fmla="*/ 15253 w 639140"/>
                <a:gd name="connsiteY15" fmla="*/ 60782 h 11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9140" h="112241">
                  <a:moveTo>
                    <a:pt x="15253" y="60782"/>
                  </a:moveTo>
                  <a:cubicBezTo>
                    <a:pt x="12395" y="60782"/>
                    <a:pt x="9538" y="60782"/>
                    <a:pt x="6680" y="61734"/>
                  </a:cubicBezTo>
                  <a:cubicBezTo>
                    <a:pt x="3823" y="62687"/>
                    <a:pt x="13" y="63639"/>
                    <a:pt x="13" y="66497"/>
                  </a:cubicBezTo>
                  <a:cubicBezTo>
                    <a:pt x="-940" y="70307"/>
                    <a:pt x="52400" y="77927"/>
                    <a:pt x="70498" y="78879"/>
                  </a:cubicBezTo>
                  <a:cubicBezTo>
                    <a:pt x="94310" y="79832"/>
                    <a:pt x="116218" y="82689"/>
                    <a:pt x="133363" y="101739"/>
                  </a:cubicBezTo>
                  <a:cubicBezTo>
                    <a:pt x="140983" y="110312"/>
                    <a:pt x="151460" y="112217"/>
                    <a:pt x="162890" y="112217"/>
                  </a:cubicBezTo>
                  <a:cubicBezTo>
                    <a:pt x="194323" y="113169"/>
                    <a:pt x="295288" y="86499"/>
                    <a:pt x="302908" y="78879"/>
                  </a:cubicBezTo>
                  <a:cubicBezTo>
                    <a:pt x="321005" y="61734"/>
                    <a:pt x="345770" y="59829"/>
                    <a:pt x="368630" y="56019"/>
                  </a:cubicBezTo>
                  <a:cubicBezTo>
                    <a:pt x="448640" y="41732"/>
                    <a:pt x="529603" y="45542"/>
                    <a:pt x="609613" y="45542"/>
                  </a:cubicBezTo>
                  <a:cubicBezTo>
                    <a:pt x="619138" y="45542"/>
                    <a:pt x="629615" y="51257"/>
                    <a:pt x="639140" y="45542"/>
                  </a:cubicBezTo>
                  <a:cubicBezTo>
                    <a:pt x="601040" y="6489"/>
                    <a:pt x="553415" y="-3036"/>
                    <a:pt x="500075" y="774"/>
                  </a:cubicBezTo>
                  <a:cubicBezTo>
                    <a:pt x="492455" y="-1131"/>
                    <a:pt x="433400" y="12204"/>
                    <a:pt x="390538" y="12204"/>
                  </a:cubicBezTo>
                  <a:cubicBezTo>
                    <a:pt x="377203" y="12204"/>
                    <a:pt x="363868" y="14109"/>
                    <a:pt x="354343" y="23634"/>
                  </a:cubicBezTo>
                  <a:cubicBezTo>
                    <a:pt x="344818" y="38874"/>
                    <a:pt x="328625" y="42684"/>
                    <a:pt x="311480" y="44589"/>
                  </a:cubicBezTo>
                  <a:cubicBezTo>
                    <a:pt x="282905" y="47447"/>
                    <a:pt x="254330" y="50304"/>
                    <a:pt x="224803" y="52209"/>
                  </a:cubicBezTo>
                  <a:cubicBezTo>
                    <a:pt x="165748" y="55067"/>
                    <a:pt x="21920" y="59829"/>
                    <a:pt x="15253" y="60782"/>
                  </a:cubicBez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5FF92E4-DBA4-4B90-9D9F-EF37D5FBA30E}"/>
                </a:ext>
              </a:extLst>
            </p:cNvPr>
            <p:cNvSpPr/>
            <p:nvPr/>
          </p:nvSpPr>
          <p:spPr>
            <a:xfrm>
              <a:off x="6806463" y="5222212"/>
              <a:ext cx="266700" cy="76200"/>
            </a:xfrm>
            <a:custGeom>
              <a:avLst/>
              <a:gdLst>
                <a:gd name="connsiteX0" fmla="*/ 237172 w 266700"/>
                <a:gd name="connsiteY0" fmla="*/ 67628 h 76200"/>
                <a:gd name="connsiteX1" fmla="*/ 245745 w 266700"/>
                <a:gd name="connsiteY1" fmla="*/ 60007 h 76200"/>
                <a:gd name="connsiteX2" fmla="*/ 240030 w 266700"/>
                <a:gd name="connsiteY2" fmla="*/ 48578 h 76200"/>
                <a:gd name="connsiteX3" fmla="*/ 221933 w 266700"/>
                <a:gd name="connsiteY3" fmla="*/ 42863 h 76200"/>
                <a:gd name="connsiteX4" fmla="*/ 170497 w 266700"/>
                <a:gd name="connsiteY4" fmla="*/ 33338 h 76200"/>
                <a:gd name="connsiteX5" fmla="*/ 188595 w 266700"/>
                <a:gd name="connsiteY5" fmla="*/ 27622 h 76200"/>
                <a:gd name="connsiteX6" fmla="*/ 240030 w 266700"/>
                <a:gd name="connsiteY6" fmla="*/ 26670 h 76200"/>
                <a:gd name="connsiteX7" fmla="*/ 266700 w 266700"/>
                <a:gd name="connsiteY7" fmla="*/ 16193 h 76200"/>
                <a:gd name="connsiteX8" fmla="*/ 239078 w 266700"/>
                <a:gd name="connsiteY8" fmla="*/ 3810 h 76200"/>
                <a:gd name="connsiteX9" fmla="*/ 178118 w 266700"/>
                <a:gd name="connsiteY9" fmla="*/ 0 h 76200"/>
                <a:gd name="connsiteX10" fmla="*/ 173355 w 266700"/>
                <a:gd name="connsiteY10" fmla="*/ 3810 h 76200"/>
                <a:gd name="connsiteX11" fmla="*/ 143828 w 266700"/>
                <a:gd name="connsiteY11" fmla="*/ 22860 h 76200"/>
                <a:gd name="connsiteX12" fmla="*/ 57150 w 266700"/>
                <a:gd name="connsiteY12" fmla="*/ 40005 h 76200"/>
                <a:gd name="connsiteX13" fmla="*/ 49530 w 266700"/>
                <a:gd name="connsiteY13" fmla="*/ 46672 h 76200"/>
                <a:gd name="connsiteX14" fmla="*/ 59055 w 266700"/>
                <a:gd name="connsiteY14" fmla="*/ 50482 h 76200"/>
                <a:gd name="connsiteX15" fmla="*/ 113347 w 266700"/>
                <a:gd name="connsiteY15" fmla="*/ 44768 h 76200"/>
                <a:gd name="connsiteX16" fmla="*/ 20003 w 266700"/>
                <a:gd name="connsiteY16" fmla="*/ 67628 h 76200"/>
                <a:gd name="connsiteX17" fmla="*/ 0 w 266700"/>
                <a:gd name="connsiteY17" fmla="*/ 74295 h 76200"/>
                <a:gd name="connsiteX18" fmla="*/ 215265 w 266700"/>
                <a:gd name="connsiteY18" fmla="*/ 76200 h 76200"/>
                <a:gd name="connsiteX19" fmla="*/ 237172 w 266700"/>
                <a:gd name="connsiteY19" fmla="*/ 67628 h 76200"/>
                <a:gd name="connsiteX20" fmla="*/ 237172 w 266700"/>
                <a:gd name="connsiteY20" fmla="*/ 6762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6700" h="76200">
                  <a:moveTo>
                    <a:pt x="237172" y="67628"/>
                  </a:moveTo>
                  <a:cubicBezTo>
                    <a:pt x="240983" y="65723"/>
                    <a:pt x="245745" y="65723"/>
                    <a:pt x="245745" y="60007"/>
                  </a:cubicBezTo>
                  <a:cubicBezTo>
                    <a:pt x="245745" y="54293"/>
                    <a:pt x="242888" y="52388"/>
                    <a:pt x="240030" y="48578"/>
                  </a:cubicBezTo>
                  <a:cubicBezTo>
                    <a:pt x="235268" y="42863"/>
                    <a:pt x="228600" y="43815"/>
                    <a:pt x="221933" y="42863"/>
                  </a:cubicBezTo>
                  <a:cubicBezTo>
                    <a:pt x="204788" y="40957"/>
                    <a:pt x="187643" y="40005"/>
                    <a:pt x="170497" y="33338"/>
                  </a:cubicBezTo>
                  <a:cubicBezTo>
                    <a:pt x="175260" y="25718"/>
                    <a:pt x="182880" y="27622"/>
                    <a:pt x="188595" y="27622"/>
                  </a:cubicBezTo>
                  <a:cubicBezTo>
                    <a:pt x="205740" y="27622"/>
                    <a:pt x="222885" y="29528"/>
                    <a:pt x="240030" y="26670"/>
                  </a:cubicBezTo>
                  <a:cubicBezTo>
                    <a:pt x="249555" y="24765"/>
                    <a:pt x="266700" y="28575"/>
                    <a:pt x="266700" y="16193"/>
                  </a:cubicBezTo>
                  <a:cubicBezTo>
                    <a:pt x="266700" y="1905"/>
                    <a:pt x="249555" y="4763"/>
                    <a:pt x="239078" y="3810"/>
                  </a:cubicBezTo>
                  <a:cubicBezTo>
                    <a:pt x="219075" y="1905"/>
                    <a:pt x="198120" y="8572"/>
                    <a:pt x="178118" y="0"/>
                  </a:cubicBezTo>
                  <a:cubicBezTo>
                    <a:pt x="177165" y="953"/>
                    <a:pt x="175260" y="2857"/>
                    <a:pt x="173355" y="3810"/>
                  </a:cubicBezTo>
                  <a:cubicBezTo>
                    <a:pt x="167640" y="18097"/>
                    <a:pt x="155258" y="20003"/>
                    <a:pt x="143828" y="22860"/>
                  </a:cubicBezTo>
                  <a:cubicBezTo>
                    <a:pt x="115253" y="29528"/>
                    <a:pt x="85725" y="34290"/>
                    <a:pt x="57150" y="40005"/>
                  </a:cubicBezTo>
                  <a:cubicBezTo>
                    <a:pt x="54293" y="41910"/>
                    <a:pt x="49530" y="44768"/>
                    <a:pt x="49530" y="46672"/>
                  </a:cubicBezTo>
                  <a:cubicBezTo>
                    <a:pt x="49530" y="53340"/>
                    <a:pt x="55245" y="51435"/>
                    <a:pt x="59055" y="50482"/>
                  </a:cubicBezTo>
                  <a:cubicBezTo>
                    <a:pt x="77153" y="48578"/>
                    <a:pt x="95250" y="46672"/>
                    <a:pt x="113347" y="44768"/>
                  </a:cubicBezTo>
                  <a:cubicBezTo>
                    <a:pt x="83820" y="60007"/>
                    <a:pt x="52388" y="66675"/>
                    <a:pt x="20003" y="67628"/>
                  </a:cubicBezTo>
                  <a:cubicBezTo>
                    <a:pt x="13335" y="68580"/>
                    <a:pt x="4763" y="62865"/>
                    <a:pt x="0" y="74295"/>
                  </a:cubicBezTo>
                  <a:cubicBezTo>
                    <a:pt x="71438" y="67628"/>
                    <a:pt x="142875" y="70485"/>
                    <a:pt x="215265" y="76200"/>
                  </a:cubicBezTo>
                  <a:cubicBezTo>
                    <a:pt x="222885" y="73343"/>
                    <a:pt x="230505" y="70485"/>
                    <a:pt x="237172" y="67628"/>
                  </a:cubicBezTo>
                  <a:lnTo>
                    <a:pt x="237172" y="67628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E11A85-A28F-443E-825B-AEA42DAFBAC8}"/>
                </a:ext>
              </a:extLst>
            </p:cNvPr>
            <p:cNvSpPr/>
            <p:nvPr/>
          </p:nvSpPr>
          <p:spPr>
            <a:xfrm>
              <a:off x="6549415" y="5288496"/>
              <a:ext cx="247522" cy="86202"/>
            </a:xfrm>
            <a:custGeom>
              <a:avLst/>
              <a:gdLst>
                <a:gd name="connsiteX0" fmla="*/ 210375 w 247522"/>
                <a:gd name="connsiteY0" fmla="*/ 3248 h 86202"/>
                <a:gd name="connsiteX1" fmla="*/ 119888 w 247522"/>
                <a:gd name="connsiteY1" fmla="*/ 5153 h 86202"/>
                <a:gd name="connsiteX2" fmla="*/ 72263 w 247522"/>
                <a:gd name="connsiteY2" fmla="*/ 1343 h 86202"/>
                <a:gd name="connsiteX3" fmla="*/ 20828 w 247522"/>
                <a:gd name="connsiteY3" fmla="*/ 5153 h 86202"/>
                <a:gd name="connsiteX4" fmla="*/ 3683 w 247522"/>
                <a:gd name="connsiteY4" fmla="*/ 33728 h 86202"/>
                <a:gd name="connsiteX5" fmla="*/ 75120 w 247522"/>
                <a:gd name="connsiteY5" fmla="*/ 86115 h 86202"/>
                <a:gd name="connsiteX6" fmla="*/ 81788 w 247522"/>
                <a:gd name="connsiteY6" fmla="*/ 68018 h 86202"/>
                <a:gd name="connsiteX7" fmla="*/ 122745 w 247522"/>
                <a:gd name="connsiteY7" fmla="*/ 31823 h 86202"/>
                <a:gd name="connsiteX8" fmla="*/ 247523 w 247522"/>
                <a:gd name="connsiteY8" fmla="*/ 6105 h 86202"/>
                <a:gd name="connsiteX9" fmla="*/ 210375 w 247522"/>
                <a:gd name="connsiteY9" fmla="*/ 3248 h 86202"/>
                <a:gd name="connsiteX10" fmla="*/ 210375 w 247522"/>
                <a:gd name="connsiteY10" fmla="*/ 3248 h 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522" h="86202">
                  <a:moveTo>
                    <a:pt x="210375" y="3248"/>
                  </a:moveTo>
                  <a:cubicBezTo>
                    <a:pt x="179895" y="6105"/>
                    <a:pt x="150368" y="13725"/>
                    <a:pt x="119888" y="5153"/>
                  </a:cubicBezTo>
                  <a:cubicBezTo>
                    <a:pt x="104648" y="390"/>
                    <a:pt x="88455" y="-1515"/>
                    <a:pt x="72263" y="1343"/>
                  </a:cubicBezTo>
                  <a:cubicBezTo>
                    <a:pt x="55118" y="4200"/>
                    <a:pt x="37973" y="4200"/>
                    <a:pt x="20828" y="5153"/>
                  </a:cubicBezTo>
                  <a:cubicBezTo>
                    <a:pt x="1778" y="6105"/>
                    <a:pt x="-4890" y="14678"/>
                    <a:pt x="3683" y="33728"/>
                  </a:cubicBezTo>
                  <a:cubicBezTo>
                    <a:pt x="14160" y="58493"/>
                    <a:pt x="43688" y="88020"/>
                    <a:pt x="75120" y="86115"/>
                  </a:cubicBezTo>
                  <a:cubicBezTo>
                    <a:pt x="75120" y="79448"/>
                    <a:pt x="75120" y="71828"/>
                    <a:pt x="81788" y="68018"/>
                  </a:cubicBezTo>
                  <a:cubicBezTo>
                    <a:pt x="85598" y="43253"/>
                    <a:pt x="105600" y="38490"/>
                    <a:pt x="122745" y="31823"/>
                  </a:cubicBezTo>
                  <a:cubicBezTo>
                    <a:pt x="162750" y="16583"/>
                    <a:pt x="205613" y="10868"/>
                    <a:pt x="247523" y="6105"/>
                  </a:cubicBezTo>
                  <a:cubicBezTo>
                    <a:pt x="235140" y="-562"/>
                    <a:pt x="222758" y="2295"/>
                    <a:pt x="210375" y="3248"/>
                  </a:cubicBezTo>
                  <a:lnTo>
                    <a:pt x="210375" y="3248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6133B8B-BBA4-46F5-AD7E-0F833923164F}"/>
                </a:ext>
              </a:extLst>
            </p:cNvPr>
            <p:cNvSpPr/>
            <p:nvPr/>
          </p:nvSpPr>
          <p:spPr>
            <a:xfrm>
              <a:off x="6664541" y="5089363"/>
              <a:ext cx="1064894" cy="132655"/>
            </a:xfrm>
            <a:custGeom>
              <a:avLst/>
              <a:gdLst>
                <a:gd name="connsiteX0" fmla="*/ 1905 w 1064894"/>
                <a:gd name="connsiteY0" fmla="*/ 86176 h 132655"/>
                <a:gd name="connsiteX1" fmla="*/ 221932 w 1064894"/>
                <a:gd name="connsiteY1" fmla="*/ 89033 h 132655"/>
                <a:gd name="connsiteX2" fmla="*/ 324803 w 1064894"/>
                <a:gd name="connsiteY2" fmla="*/ 116656 h 132655"/>
                <a:gd name="connsiteX3" fmla="*/ 395288 w 1064894"/>
                <a:gd name="connsiteY3" fmla="*/ 120466 h 132655"/>
                <a:gd name="connsiteX4" fmla="*/ 481013 w 1064894"/>
                <a:gd name="connsiteY4" fmla="*/ 131896 h 132655"/>
                <a:gd name="connsiteX5" fmla="*/ 539115 w 1064894"/>
                <a:gd name="connsiteY5" fmla="*/ 120466 h 132655"/>
                <a:gd name="connsiteX6" fmla="*/ 621982 w 1064894"/>
                <a:gd name="connsiteY6" fmla="*/ 120466 h 132655"/>
                <a:gd name="connsiteX7" fmla="*/ 786765 w 1064894"/>
                <a:gd name="connsiteY7" fmla="*/ 105226 h 132655"/>
                <a:gd name="connsiteX8" fmla="*/ 855345 w 1064894"/>
                <a:gd name="connsiteY8" fmla="*/ 105226 h 132655"/>
                <a:gd name="connsiteX9" fmla="*/ 879157 w 1064894"/>
                <a:gd name="connsiteY9" fmla="*/ 95701 h 132655"/>
                <a:gd name="connsiteX10" fmla="*/ 964882 w 1064894"/>
                <a:gd name="connsiteY10" fmla="*/ 91891 h 132655"/>
                <a:gd name="connsiteX11" fmla="*/ 980123 w 1064894"/>
                <a:gd name="connsiteY11" fmla="*/ 89033 h 132655"/>
                <a:gd name="connsiteX12" fmla="*/ 947737 w 1064894"/>
                <a:gd name="connsiteY12" fmla="*/ 75698 h 132655"/>
                <a:gd name="connsiteX13" fmla="*/ 942975 w 1064894"/>
                <a:gd name="connsiteY13" fmla="*/ 69031 h 132655"/>
                <a:gd name="connsiteX14" fmla="*/ 929640 w 1064894"/>
                <a:gd name="connsiteY14" fmla="*/ 53791 h 132655"/>
                <a:gd name="connsiteX15" fmla="*/ 947737 w 1064894"/>
                <a:gd name="connsiteY15" fmla="*/ 40456 h 132655"/>
                <a:gd name="connsiteX16" fmla="*/ 1020128 w 1064894"/>
                <a:gd name="connsiteY16" fmla="*/ 26168 h 132655"/>
                <a:gd name="connsiteX17" fmla="*/ 1064895 w 1064894"/>
                <a:gd name="connsiteY17" fmla="*/ 15691 h 132655"/>
                <a:gd name="connsiteX18" fmla="*/ 1056323 w 1064894"/>
                <a:gd name="connsiteY18" fmla="*/ 6166 h 132655"/>
                <a:gd name="connsiteX19" fmla="*/ 999173 w 1064894"/>
                <a:gd name="connsiteY19" fmla="*/ 451 h 132655"/>
                <a:gd name="connsiteX20" fmla="*/ 999173 w 1064894"/>
                <a:gd name="connsiteY20" fmla="*/ 451 h 132655"/>
                <a:gd name="connsiteX21" fmla="*/ 975360 w 1064894"/>
                <a:gd name="connsiteY21" fmla="*/ 17596 h 132655"/>
                <a:gd name="connsiteX22" fmla="*/ 860107 w 1064894"/>
                <a:gd name="connsiteY22" fmla="*/ 29978 h 132655"/>
                <a:gd name="connsiteX23" fmla="*/ 775335 w 1064894"/>
                <a:gd name="connsiteY23" fmla="*/ 30931 h 132655"/>
                <a:gd name="connsiteX24" fmla="*/ 645795 w 1064894"/>
                <a:gd name="connsiteY24" fmla="*/ 19501 h 132655"/>
                <a:gd name="connsiteX25" fmla="*/ 619125 w 1064894"/>
                <a:gd name="connsiteY25" fmla="*/ 29978 h 132655"/>
                <a:gd name="connsiteX26" fmla="*/ 643890 w 1064894"/>
                <a:gd name="connsiteY26" fmla="*/ 44266 h 132655"/>
                <a:gd name="connsiteX27" fmla="*/ 664845 w 1064894"/>
                <a:gd name="connsiteY27" fmla="*/ 64268 h 132655"/>
                <a:gd name="connsiteX28" fmla="*/ 639128 w 1064894"/>
                <a:gd name="connsiteY28" fmla="*/ 79508 h 132655"/>
                <a:gd name="connsiteX29" fmla="*/ 524828 w 1064894"/>
                <a:gd name="connsiteY29" fmla="*/ 94748 h 132655"/>
                <a:gd name="connsiteX30" fmla="*/ 314325 w 1064894"/>
                <a:gd name="connsiteY30" fmla="*/ 83318 h 132655"/>
                <a:gd name="connsiteX31" fmla="*/ 254317 w 1064894"/>
                <a:gd name="connsiteY31" fmla="*/ 54743 h 132655"/>
                <a:gd name="connsiteX32" fmla="*/ 101917 w 1064894"/>
                <a:gd name="connsiteY32" fmla="*/ 60458 h 132655"/>
                <a:gd name="connsiteX33" fmla="*/ 0 w 1064894"/>
                <a:gd name="connsiteY33" fmla="*/ 82366 h 132655"/>
                <a:gd name="connsiteX34" fmla="*/ 1905 w 1064894"/>
                <a:gd name="connsiteY34" fmla="*/ 86176 h 132655"/>
                <a:gd name="connsiteX35" fmla="*/ 1905 w 1064894"/>
                <a:gd name="connsiteY35" fmla="*/ 86176 h 132655"/>
                <a:gd name="connsiteX36" fmla="*/ 1905 w 1064894"/>
                <a:gd name="connsiteY36" fmla="*/ 86176 h 13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64894" h="132655">
                  <a:moveTo>
                    <a:pt x="1905" y="86176"/>
                  </a:moveTo>
                  <a:cubicBezTo>
                    <a:pt x="75247" y="80461"/>
                    <a:pt x="148590" y="80461"/>
                    <a:pt x="221932" y="89033"/>
                  </a:cubicBezTo>
                  <a:cubicBezTo>
                    <a:pt x="257175" y="93796"/>
                    <a:pt x="293370" y="97606"/>
                    <a:pt x="324803" y="116656"/>
                  </a:cubicBezTo>
                  <a:cubicBezTo>
                    <a:pt x="348615" y="109036"/>
                    <a:pt x="373380" y="111893"/>
                    <a:pt x="395288" y="120466"/>
                  </a:cubicBezTo>
                  <a:cubicBezTo>
                    <a:pt x="422910" y="132848"/>
                    <a:pt x="450532" y="133801"/>
                    <a:pt x="481013" y="131896"/>
                  </a:cubicBezTo>
                  <a:cubicBezTo>
                    <a:pt x="501015" y="130943"/>
                    <a:pt x="519113" y="121418"/>
                    <a:pt x="539115" y="120466"/>
                  </a:cubicBezTo>
                  <a:cubicBezTo>
                    <a:pt x="566738" y="119513"/>
                    <a:pt x="594360" y="120466"/>
                    <a:pt x="621982" y="120466"/>
                  </a:cubicBezTo>
                  <a:cubicBezTo>
                    <a:pt x="676275" y="110941"/>
                    <a:pt x="731520" y="105226"/>
                    <a:pt x="786765" y="105226"/>
                  </a:cubicBezTo>
                  <a:cubicBezTo>
                    <a:pt x="809625" y="105226"/>
                    <a:pt x="832485" y="105226"/>
                    <a:pt x="855345" y="105226"/>
                  </a:cubicBezTo>
                  <a:cubicBezTo>
                    <a:pt x="862965" y="102368"/>
                    <a:pt x="869632" y="96653"/>
                    <a:pt x="879157" y="95701"/>
                  </a:cubicBezTo>
                  <a:cubicBezTo>
                    <a:pt x="907732" y="93796"/>
                    <a:pt x="936307" y="90938"/>
                    <a:pt x="964882" y="91891"/>
                  </a:cubicBezTo>
                  <a:cubicBezTo>
                    <a:pt x="969645" y="91891"/>
                    <a:pt x="974407" y="93796"/>
                    <a:pt x="980123" y="89033"/>
                  </a:cubicBezTo>
                  <a:cubicBezTo>
                    <a:pt x="968693" y="84271"/>
                    <a:pt x="958215" y="80461"/>
                    <a:pt x="947737" y="75698"/>
                  </a:cubicBezTo>
                  <a:cubicBezTo>
                    <a:pt x="946785" y="72841"/>
                    <a:pt x="944880" y="70936"/>
                    <a:pt x="942975" y="69031"/>
                  </a:cubicBezTo>
                  <a:cubicBezTo>
                    <a:pt x="937260" y="65221"/>
                    <a:pt x="926782" y="63316"/>
                    <a:pt x="929640" y="53791"/>
                  </a:cubicBezTo>
                  <a:cubicBezTo>
                    <a:pt x="931545" y="44266"/>
                    <a:pt x="940118" y="42361"/>
                    <a:pt x="947737" y="40456"/>
                  </a:cubicBezTo>
                  <a:cubicBezTo>
                    <a:pt x="971550" y="32836"/>
                    <a:pt x="995362" y="28073"/>
                    <a:pt x="1020128" y="26168"/>
                  </a:cubicBezTo>
                  <a:cubicBezTo>
                    <a:pt x="1035368" y="25216"/>
                    <a:pt x="1051560" y="28073"/>
                    <a:pt x="1064895" y="15691"/>
                  </a:cubicBezTo>
                  <a:cubicBezTo>
                    <a:pt x="1064895" y="9023"/>
                    <a:pt x="1062037" y="8071"/>
                    <a:pt x="1056323" y="6166"/>
                  </a:cubicBezTo>
                  <a:cubicBezTo>
                    <a:pt x="1038225" y="-502"/>
                    <a:pt x="1018223" y="-502"/>
                    <a:pt x="999173" y="451"/>
                  </a:cubicBezTo>
                  <a:lnTo>
                    <a:pt x="999173" y="451"/>
                  </a:lnTo>
                  <a:cubicBezTo>
                    <a:pt x="995362" y="11881"/>
                    <a:pt x="985837" y="14738"/>
                    <a:pt x="975360" y="17596"/>
                  </a:cubicBezTo>
                  <a:cubicBezTo>
                    <a:pt x="937260" y="25216"/>
                    <a:pt x="899160" y="26168"/>
                    <a:pt x="860107" y="29978"/>
                  </a:cubicBezTo>
                  <a:cubicBezTo>
                    <a:pt x="832485" y="31883"/>
                    <a:pt x="803910" y="32836"/>
                    <a:pt x="775335" y="30931"/>
                  </a:cubicBezTo>
                  <a:cubicBezTo>
                    <a:pt x="732473" y="28073"/>
                    <a:pt x="688657" y="24263"/>
                    <a:pt x="645795" y="19501"/>
                  </a:cubicBezTo>
                  <a:cubicBezTo>
                    <a:pt x="636270" y="22358"/>
                    <a:pt x="625793" y="20453"/>
                    <a:pt x="619125" y="29978"/>
                  </a:cubicBezTo>
                  <a:cubicBezTo>
                    <a:pt x="622935" y="42361"/>
                    <a:pt x="635318" y="40456"/>
                    <a:pt x="643890" y="44266"/>
                  </a:cubicBezTo>
                  <a:cubicBezTo>
                    <a:pt x="653415" y="48076"/>
                    <a:pt x="665798" y="49028"/>
                    <a:pt x="664845" y="64268"/>
                  </a:cubicBezTo>
                  <a:cubicBezTo>
                    <a:pt x="660082" y="74746"/>
                    <a:pt x="648653" y="77603"/>
                    <a:pt x="639128" y="79508"/>
                  </a:cubicBezTo>
                  <a:cubicBezTo>
                    <a:pt x="601980" y="89033"/>
                    <a:pt x="562928" y="92843"/>
                    <a:pt x="524828" y="94748"/>
                  </a:cubicBezTo>
                  <a:cubicBezTo>
                    <a:pt x="454342" y="98558"/>
                    <a:pt x="384810" y="89986"/>
                    <a:pt x="314325" y="83318"/>
                  </a:cubicBezTo>
                  <a:cubicBezTo>
                    <a:pt x="292417" y="81413"/>
                    <a:pt x="264795" y="83318"/>
                    <a:pt x="254317" y="54743"/>
                  </a:cubicBezTo>
                  <a:cubicBezTo>
                    <a:pt x="203835" y="54743"/>
                    <a:pt x="152400" y="59506"/>
                    <a:pt x="101917" y="60458"/>
                  </a:cubicBezTo>
                  <a:cubicBezTo>
                    <a:pt x="65722" y="61411"/>
                    <a:pt x="34290" y="73793"/>
                    <a:pt x="0" y="82366"/>
                  </a:cubicBezTo>
                  <a:cubicBezTo>
                    <a:pt x="0" y="83318"/>
                    <a:pt x="0" y="84271"/>
                    <a:pt x="1905" y="86176"/>
                  </a:cubicBezTo>
                  <a:cubicBezTo>
                    <a:pt x="0" y="85223"/>
                    <a:pt x="952" y="85223"/>
                    <a:pt x="1905" y="86176"/>
                  </a:cubicBezTo>
                  <a:lnTo>
                    <a:pt x="1905" y="86176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6482C7D-EB07-499F-89D1-CA9B7EED1B83}"/>
                </a:ext>
              </a:extLst>
            </p:cNvPr>
            <p:cNvSpPr/>
            <p:nvPr/>
          </p:nvSpPr>
          <p:spPr>
            <a:xfrm>
              <a:off x="6625488" y="5288887"/>
              <a:ext cx="552450" cy="123825"/>
            </a:xfrm>
            <a:custGeom>
              <a:avLst/>
              <a:gdLst>
                <a:gd name="connsiteX0" fmla="*/ 552450 w 552450"/>
                <a:gd name="connsiteY0" fmla="*/ 61913 h 123825"/>
                <a:gd name="connsiteX1" fmla="*/ 276225 w 552450"/>
                <a:gd name="connsiteY1" fmla="*/ 123825 h 123825"/>
                <a:gd name="connsiteX2" fmla="*/ 0 w 552450"/>
                <a:gd name="connsiteY2" fmla="*/ 61913 h 123825"/>
                <a:gd name="connsiteX3" fmla="*/ 276225 w 552450"/>
                <a:gd name="connsiteY3" fmla="*/ 0 h 123825"/>
                <a:gd name="connsiteX4" fmla="*/ 552450 w 552450"/>
                <a:gd name="connsiteY4" fmla="*/ 61913 h 123825"/>
                <a:gd name="connsiteX5" fmla="*/ 552450 w 552450"/>
                <a:gd name="connsiteY5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123825">
                  <a:moveTo>
                    <a:pt x="552450" y="61913"/>
                  </a:moveTo>
                  <a:cubicBezTo>
                    <a:pt x="552450" y="96202"/>
                    <a:pt x="428625" y="123825"/>
                    <a:pt x="276225" y="123825"/>
                  </a:cubicBezTo>
                  <a:cubicBezTo>
                    <a:pt x="123825" y="123825"/>
                    <a:pt x="0" y="96202"/>
                    <a:pt x="0" y="61913"/>
                  </a:cubicBezTo>
                  <a:cubicBezTo>
                    <a:pt x="0" y="27622"/>
                    <a:pt x="123825" y="0"/>
                    <a:pt x="276225" y="0"/>
                  </a:cubicBezTo>
                  <a:cubicBezTo>
                    <a:pt x="428625" y="0"/>
                    <a:pt x="552450" y="27622"/>
                    <a:pt x="552450" y="61913"/>
                  </a:cubicBezTo>
                  <a:lnTo>
                    <a:pt x="552450" y="6191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D2F1F99-25D6-464B-8458-4B70EB494384}"/>
                </a:ext>
              </a:extLst>
            </p:cNvPr>
            <p:cNvSpPr/>
            <p:nvPr/>
          </p:nvSpPr>
          <p:spPr>
            <a:xfrm>
              <a:off x="6520713" y="5165062"/>
              <a:ext cx="466725" cy="85725"/>
            </a:xfrm>
            <a:custGeom>
              <a:avLst/>
              <a:gdLst>
                <a:gd name="connsiteX0" fmla="*/ 466725 w 466725"/>
                <a:gd name="connsiteY0" fmla="*/ 42863 h 85725"/>
                <a:gd name="connsiteX1" fmla="*/ 233363 w 466725"/>
                <a:gd name="connsiteY1" fmla="*/ 85725 h 85725"/>
                <a:gd name="connsiteX2" fmla="*/ 0 w 466725"/>
                <a:gd name="connsiteY2" fmla="*/ 42863 h 85725"/>
                <a:gd name="connsiteX3" fmla="*/ 233363 w 466725"/>
                <a:gd name="connsiteY3" fmla="*/ 0 h 85725"/>
                <a:gd name="connsiteX4" fmla="*/ 466725 w 466725"/>
                <a:gd name="connsiteY4" fmla="*/ 42863 h 85725"/>
                <a:gd name="connsiteX5" fmla="*/ 466725 w 466725"/>
                <a:gd name="connsiteY5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725" h="85725">
                  <a:moveTo>
                    <a:pt x="466725" y="42863"/>
                  </a:moveTo>
                  <a:cubicBezTo>
                    <a:pt x="466725" y="66675"/>
                    <a:pt x="361950" y="85725"/>
                    <a:pt x="233363" y="85725"/>
                  </a:cubicBezTo>
                  <a:cubicBezTo>
                    <a:pt x="104775" y="85725"/>
                    <a:pt x="0" y="66675"/>
                    <a:pt x="0" y="42863"/>
                  </a:cubicBezTo>
                  <a:cubicBezTo>
                    <a:pt x="0" y="19050"/>
                    <a:pt x="104775" y="0"/>
                    <a:pt x="233363" y="0"/>
                  </a:cubicBezTo>
                  <a:cubicBezTo>
                    <a:pt x="361950" y="0"/>
                    <a:pt x="466725" y="19050"/>
                    <a:pt x="466725" y="42863"/>
                  </a:cubicBezTo>
                  <a:lnTo>
                    <a:pt x="466725" y="428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F62D6CE-7A1E-46D8-B4AD-32F2DAA2E6D8}"/>
                </a:ext>
              </a:extLst>
            </p:cNvPr>
            <p:cNvSpPr/>
            <p:nvPr/>
          </p:nvSpPr>
          <p:spPr>
            <a:xfrm>
              <a:off x="6911238" y="5088862"/>
              <a:ext cx="400050" cy="76200"/>
            </a:xfrm>
            <a:custGeom>
              <a:avLst/>
              <a:gdLst>
                <a:gd name="connsiteX0" fmla="*/ 400050 w 400050"/>
                <a:gd name="connsiteY0" fmla="*/ 38100 h 76200"/>
                <a:gd name="connsiteX1" fmla="*/ 200025 w 400050"/>
                <a:gd name="connsiteY1" fmla="*/ 76200 h 76200"/>
                <a:gd name="connsiteX2" fmla="*/ 0 w 400050"/>
                <a:gd name="connsiteY2" fmla="*/ 38100 h 76200"/>
                <a:gd name="connsiteX3" fmla="*/ 200025 w 400050"/>
                <a:gd name="connsiteY3" fmla="*/ 0 h 76200"/>
                <a:gd name="connsiteX4" fmla="*/ 400050 w 400050"/>
                <a:gd name="connsiteY4" fmla="*/ 38100 h 76200"/>
                <a:gd name="connsiteX5" fmla="*/ 400050 w 400050"/>
                <a:gd name="connsiteY5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76200">
                  <a:moveTo>
                    <a:pt x="400050" y="38100"/>
                  </a:moveTo>
                  <a:cubicBezTo>
                    <a:pt x="400050" y="59055"/>
                    <a:pt x="310515" y="76200"/>
                    <a:pt x="200025" y="76200"/>
                  </a:cubicBezTo>
                  <a:cubicBezTo>
                    <a:pt x="89535" y="76200"/>
                    <a:pt x="0" y="59055"/>
                    <a:pt x="0" y="38100"/>
                  </a:cubicBezTo>
                  <a:cubicBezTo>
                    <a:pt x="0" y="17145"/>
                    <a:pt x="89535" y="0"/>
                    <a:pt x="200025" y="0"/>
                  </a:cubicBezTo>
                  <a:cubicBezTo>
                    <a:pt x="310515" y="0"/>
                    <a:pt x="400050" y="17145"/>
                    <a:pt x="400050" y="38100"/>
                  </a:cubicBezTo>
                  <a:lnTo>
                    <a:pt x="400050" y="381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6AFC3D-262A-4546-B979-1F0B4CA074DD}"/>
                </a:ext>
              </a:extLst>
            </p:cNvPr>
            <p:cNvSpPr/>
            <p:nvPr/>
          </p:nvSpPr>
          <p:spPr>
            <a:xfrm>
              <a:off x="7301763" y="5041237"/>
              <a:ext cx="361950" cy="57150"/>
            </a:xfrm>
            <a:custGeom>
              <a:avLst/>
              <a:gdLst>
                <a:gd name="connsiteX0" fmla="*/ 361950 w 361950"/>
                <a:gd name="connsiteY0" fmla="*/ 28575 h 57150"/>
                <a:gd name="connsiteX1" fmla="*/ 180975 w 361950"/>
                <a:gd name="connsiteY1" fmla="*/ 57150 h 57150"/>
                <a:gd name="connsiteX2" fmla="*/ 0 w 361950"/>
                <a:gd name="connsiteY2" fmla="*/ 28575 h 57150"/>
                <a:gd name="connsiteX3" fmla="*/ 180975 w 361950"/>
                <a:gd name="connsiteY3" fmla="*/ 0 h 57150"/>
                <a:gd name="connsiteX4" fmla="*/ 361950 w 361950"/>
                <a:gd name="connsiteY4" fmla="*/ 28575 h 57150"/>
                <a:gd name="connsiteX5" fmla="*/ 361950 w 361950"/>
                <a:gd name="connsiteY5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57150">
                  <a:moveTo>
                    <a:pt x="361950" y="28575"/>
                  </a:moveTo>
                  <a:cubicBezTo>
                    <a:pt x="361950" y="44768"/>
                    <a:pt x="280988" y="57150"/>
                    <a:pt x="180975" y="57150"/>
                  </a:cubicBezTo>
                  <a:cubicBezTo>
                    <a:pt x="80963" y="57150"/>
                    <a:pt x="0" y="44768"/>
                    <a:pt x="0" y="28575"/>
                  </a:cubicBezTo>
                  <a:cubicBezTo>
                    <a:pt x="0" y="12383"/>
                    <a:pt x="80963" y="0"/>
                    <a:pt x="180975" y="0"/>
                  </a:cubicBezTo>
                  <a:cubicBezTo>
                    <a:pt x="280988" y="0"/>
                    <a:pt x="361950" y="12383"/>
                    <a:pt x="361950" y="28575"/>
                  </a:cubicBezTo>
                  <a:lnTo>
                    <a:pt x="361950" y="2857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0F008AC-3D86-48D3-A00A-E9E9B86F98BA}"/>
                </a:ext>
              </a:extLst>
            </p:cNvPr>
            <p:cNvSpPr/>
            <p:nvPr/>
          </p:nvSpPr>
          <p:spPr>
            <a:xfrm>
              <a:off x="7587513" y="5098387"/>
              <a:ext cx="409575" cy="85725"/>
            </a:xfrm>
            <a:custGeom>
              <a:avLst/>
              <a:gdLst>
                <a:gd name="connsiteX0" fmla="*/ 409575 w 409575"/>
                <a:gd name="connsiteY0" fmla="*/ 42863 h 85725"/>
                <a:gd name="connsiteX1" fmla="*/ 204788 w 409575"/>
                <a:gd name="connsiteY1" fmla="*/ 85725 h 85725"/>
                <a:gd name="connsiteX2" fmla="*/ 0 w 409575"/>
                <a:gd name="connsiteY2" fmla="*/ 42863 h 85725"/>
                <a:gd name="connsiteX3" fmla="*/ 204788 w 409575"/>
                <a:gd name="connsiteY3" fmla="*/ 0 h 85725"/>
                <a:gd name="connsiteX4" fmla="*/ 409575 w 409575"/>
                <a:gd name="connsiteY4" fmla="*/ 42863 h 85725"/>
                <a:gd name="connsiteX5" fmla="*/ 409575 w 409575"/>
                <a:gd name="connsiteY5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5" h="85725">
                  <a:moveTo>
                    <a:pt x="409575" y="42863"/>
                  </a:moveTo>
                  <a:cubicBezTo>
                    <a:pt x="409575" y="66675"/>
                    <a:pt x="318135" y="85725"/>
                    <a:pt x="204788" y="85725"/>
                  </a:cubicBezTo>
                  <a:cubicBezTo>
                    <a:pt x="91440" y="85725"/>
                    <a:pt x="0" y="66675"/>
                    <a:pt x="0" y="42863"/>
                  </a:cubicBezTo>
                  <a:cubicBezTo>
                    <a:pt x="0" y="19050"/>
                    <a:pt x="91440" y="0"/>
                    <a:pt x="204788" y="0"/>
                  </a:cubicBezTo>
                  <a:cubicBezTo>
                    <a:pt x="318135" y="0"/>
                    <a:pt x="409575" y="19050"/>
                    <a:pt x="409575" y="42863"/>
                  </a:cubicBezTo>
                  <a:lnTo>
                    <a:pt x="409575" y="428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CBAD91E-1780-450D-B529-4B134667C5DE}"/>
                </a:ext>
              </a:extLst>
            </p:cNvPr>
            <p:cNvSpPr/>
            <p:nvPr/>
          </p:nvSpPr>
          <p:spPr>
            <a:xfrm>
              <a:off x="7930413" y="5174587"/>
              <a:ext cx="447675" cy="76200"/>
            </a:xfrm>
            <a:custGeom>
              <a:avLst/>
              <a:gdLst>
                <a:gd name="connsiteX0" fmla="*/ 447675 w 447675"/>
                <a:gd name="connsiteY0" fmla="*/ 38100 h 76200"/>
                <a:gd name="connsiteX1" fmla="*/ 223838 w 447675"/>
                <a:gd name="connsiteY1" fmla="*/ 76200 h 76200"/>
                <a:gd name="connsiteX2" fmla="*/ 0 w 447675"/>
                <a:gd name="connsiteY2" fmla="*/ 38100 h 76200"/>
                <a:gd name="connsiteX3" fmla="*/ 223838 w 447675"/>
                <a:gd name="connsiteY3" fmla="*/ 0 h 76200"/>
                <a:gd name="connsiteX4" fmla="*/ 447675 w 447675"/>
                <a:gd name="connsiteY4" fmla="*/ 38100 h 76200"/>
                <a:gd name="connsiteX5" fmla="*/ 447675 w 447675"/>
                <a:gd name="connsiteY5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675" h="76200">
                  <a:moveTo>
                    <a:pt x="447675" y="38100"/>
                  </a:moveTo>
                  <a:cubicBezTo>
                    <a:pt x="447675" y="59055"/>
                    <a:pt x="347663" y="76200"/>
                    <a:pt x="223838" y="76200"/>
                  </a:cubicBezTo>
                  <a:cubicBezTo>
                    <a:pt x="100013" y="76200"/>
                    <a:pt x="0" y="59055"/>
                    <a:pt x="0" y="38100"/>
                  </a:cubicBezTo>
                  <a:cubicBezTo>
                    <a:pt x="0" y="17145"/>
                    <a:pt x="100013" y="0"/>
                    <a:pt x="223838" y="0"/>
                  </a:cubicBezTo>
                  <a:cubicBezTo>
                    <a:pt x="347663" y="0"/>
                    <a:pt x="447675" y="17145"/>
                    <a:pt x="447675" y="38100"/>
                  </a:cubicBezTo>
                  <a:lnTo>
                    <a:pt x="447675" y="381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82908BE-0EEF-4E4D-BD85-637BE5A6D538}"/>
                </a:ext>
              </a:extLst>
            </p:cNvPr>
            <p:cNvSpPr/>
            <p:nvPr/>
          </p:nvSpPr>
          <p:spPr>
            <a:xfrm>
              <a:off x="7235088" y="5184112"/>
              <a:ext cx="457200" cy="114300"/>
            </a:xfrm>
            <a:custGeom>
              <a:avLst/>
              <a:gdLst>
                <a:gd name="connsiteX0" fmla="*/ 457200 w 457200"/>
                <a:gd name="connsiteY0" fmla="*/ 57150 h 114300"/>
                <a:gd name="connsiteX1" fmla="*/ 228600 w 457200"/>
                <a:gd name="connsiteY1" fmla="*/ 114300 h 114300"/>
                <a:gd name="connsiteX2" fmla="*/ 0 w 457200"/>
                <a:gd name="connsiteY2" fmla="*/ 57150 h 114300"/>
                <a:gd name="connsiteX3" fmla="*/ 228600 w 457200"/>
                <a:gd name="connsiteY3" fmla="*/ 0 h 114300"/>
                <a:gd name="connsiteX4" fmla="*/ 457200 w 457200"/>
                <a:gd name="connsiteY4" fmla="*/ 57150 h 114300"/>
                <a:gd name="connsiteX5" fmla="*/ 457200 w 45720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200" h="114300">
                  <a:moveTo>
                    <a:pt x="457200" y="57150"/>
                  </a:moveTo>
                  <a:cubicBezTo>
                    <a:pt x="457200" y="88582"/>
                    <a:pt x="355283" y="114300"/>
                    <a:pt x="228600" y="114300"/>
                  </a:cubicBezTo>
                  <a:cubicBezTo>
                    <a:pt x="101917" y="114300"/>
                    <a:pt x="0" y="88582"/>
                    <a:pt x="0" y="57150"/>
                  </a:cubicBezTo>
                  <a:cubicBezTo>
                    <a:pt x="0" y="25718"/>
                    <a:pt x="101917" y="0"/>
                    <a:pt x="228600" y="0"/>
                  </a:cubicBezTo>
                  <a:cubicBezTo>
                    <a:pt x="355283" y="0"/>
                    <a:pt x="457200" y="25718"/>
                    <a:pt x="457200" y="57150"/>
                  </a:cubicBezTo>
                  <a:lnTo>
                    <a:pt x="457200" y="5715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F63776-38CC-4212-9DB0-3FC95825F263}"/>
                </a:ext>
              </a:extLst>
            </p:cNvPr>
            <p:cNvSpPr/>
            <p:nvPr/>
          </p:nvSpPr>
          <p:spPr>
            <a:xfrm>
              <a:off x="6428321" y="5331749"/>
              <a:ext cx="124068" cy="102136"/>
            </a:xfrm>
            <a:custGeom>
              <a:avLst/>
              <a:gdLst>
                <a:gd name="connsiteX0" fmla="*/ 93345 w 124068"/>
                <a:gd name="connsiteY0" fmla="*/ 39052 h 102136"/>
                <a:gd name="connsiteX1" fmla="*/ 0 w 124068"/>
                <a:gd name="connsiteY1" fmla="*/ 0 h 102136"/>
                <a:gd name="connsiteX2" fmla="*/ 120015 w 124068"/>
                <a:gd name="connsiteY2" fmla="*/ 93345 h 102136"/>
                <a:gd name="connsiteX3" fmla="*/ 93345 w 124068"/>
                <a:gd name="connsiteY3" fmla="*/ 39052 h 102136"/>
                <a:gd name="connsiteX4" fmla="*/ 93345 w 124068"/>
                <a:gd name="connsiteY4" fmla="*/ 39052 h 10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068" h="102136">
                  <a:moveTo>
                    <a:pt x="93345" y="39052"/>
                  </a:moveTo>
                  <a:cubicBezTo>
                    <a:pt x="65723" y="19050"/>
                    <a:pt x="33338" y="9525"/>
                    <a:pt x="0" y="0"/>
                  </a:cubicBezTo>
                  <a:cubicBezTo>
                    <a:pt x="34290" y="30480"/>
                    <a:pt x="146685" y="132398"/>
                    <a:pt x="120015" y="93345"/>
                  </a:cubicBezTo>
                  <a:cubicBezTo>
                    <a:pt x="93345" y="54293"/>
                    <a:pt x="97155" y="49530"/>
                    <a:pt x="93345" y="39052"/>
                  </a:cubicBezTo>
                  <a:lnTo>
                    <a:pt x="93345" y="39052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5561F30-4C6A-4081-9CF1-ECCADC0D015D}"/>
                </a:ext>
              </a:extLst>
            </p:cNvPr>
            <p:cNvSpPr/>
            <p:nvPr/>
          </p:nvSpPr>
          <p:spPr>
            <a:xfrm>
              <a:off x="6987438" y="5213150"/>
              <a:ext cx="1446969" cy="245948"/>
            </a:xfrm>
            <a:custGeom>
              <a:avLst/>
              <a:gdLst>
                <a:gd name="connsiteX0" fmla="*/ 1442085 w 1446969"/>
                <a:gd name="connsiteY0" fmla="*/ 66212 h 245948"/>
                <a:gd name="connsiteX1" fmla="*/ 1441133 w 1446969"/>
                <a:gd name="connsiteY1" fmla="*/ 65259 h 245948"/>
                <a:gd name="connsiteX2" fmla="*/ 1417320 w 1446969"/>
                <a:gd name="connsiteY2" fmla="*/ 38589 h 245948"/>
                <a:gd name="connsiteX3" fmla="*/ 1415415 w 1446969"/>
                <a:gd name="connsiteY3" fmla="*/ 23349 h 245948"/>
                <a:gd name="connsiteX4" fmla="*/ 1426845 w 1446969"/>
                <a:gd name="connsiteY4" fmla="*/ 12872 h 245948"/>
                <a:gd name="connsiteX5" fmla="*/ 1405890 w 1446969"/>
                <a:gd name="connsiteY5" fmla="*/ 1442 h 245948"/>
                <a:gd name="connsiteX6" fmla="*/ 1379220 w 1446969"/>
                <a:gd name="connsiteY6" fmla="*/ 15729 h 245948"/>
                <a:gd name="connsiteX7" fmla="*/ 1352550 w 1446969"/>
                <a:gd name="connsiteY7" fmla="*/ 31922 h 245948"/>
                <a:gd name="connsiteX8" fmla="*/ 1175385 w 1446969"/>
                <a:gd name="connsiteY8" fmla="*/ 52877 h 245948"/>
                <a:gd name="connsiteX9" fmla="*/ 1047750 w 1446969"/>
                <a:gd name="connsiteY9" fmla="*/ 44304 h 245948"/>
                <a:gd name="connsiteX10" fmla="*/ 879158 w 1446969"/>
                <a:gd name="connsiteY10" fmla="*/ 38589 h 245948"/>
                <a:gd name="connsiteX11" fmla="*/ 796290 w 1446969"/>
                <a:gd name="connsiteY11" fmla="*/ 43352 h 245948"/>
                <a:gd name="connsiteX12" fmla="*/ 718185 w 1446969"/>
                <a:gd name="connsiteY12" fmla="*/ 44304 h 245948"/>
                <a:gd name="connsiteX13" fmla="*/ 687705 w 1446969"/>
                <a:gd name="connsiteY13" fmla="*/ 62402 h 245948"/>
                <a:gd name="connsiteX14" fmla="*/ 615315 w 1446969"/>
                <a:gd name="connsiteY14" fmla="*/ 79547 h 245948"/>
                <a:gd name="connsiteX15" fmla="*/ 360045 w 1446969"/>
                <a:gd name="connsiteY15" fmla="*/ 83357 h 245948"/>
                <a:gd name="connsiteX16" fmla="*/ 266700 w 1446969"/>
                <a:gd name="connsiteY16" fmla="*/ 82404 h 245948"/>
                <a:gd name="connsiteX17" fmla="*/ 220980 w 1446969"/>
                <a:gd name="connsiteY17" fmla="*/ 93834 h 245948"/>
                <a:gd name="connsiteX18" fmla="*/ 178117 w 1446969"/>
                <a:gd name="connsiteY18" fmla="*/ 89072 h 245948"/>
                <a:gd name="connsiteX19" fmla="*/ 156210 w 1446969"/>
                <a:gd name="connsiteY19" fmla="*/ 84309 h 245948"/>
                <a:gd name="connsiteX20" fmla="*/ 131445 w 1446969"/>
                <a:gd name="connsiteY20" fmla="*/ 101454 h 245948"/>
                <a:gd name="connsiteX21" fmla="*/ 148590 w 1446969"/>
                <a:gd name="connsiteY21" fmla="*/ 190989 h 245948"/>
                <a:gd name="connsiteX22" fmla="*/ 0 w 1446969"/>
                <a:gd name="connsiteY22" fmla="*/ 216707 h 245948"/>
                <a:gd name="connsiteX23" fmla="*/ 63817 w 1446969"/>
                <a:gd name="connsiteY23" fmla="*/ 222422 h 245948"/>
                <a:gd name="connsiteX24" fmla="*/ 195263 w 1446969"/>
                <a:gd name="connsiteY24" fmla="*/ 210039 h 245948"/>
                <a:gd name="connsiteX25" fmla="*/ 250507 w 1446969"/>
                <a:gd name="connsiteY25" fmla="*/ 183369 h 245948"/>
                <a:gd name="connsiteX26" fmla="*/ 228600 w 1446969"/>
                <a:gd name="connsiteY26" fmla="*/ 170034 h 245948"/>
                <a:gd name="connsiteX27" fmla="*/ 241935 w 1446969"/>
                <a:gd name="connsiteY27" fmla="*/ 164319 h 245948"/>
                <a:gd name="connsiteX28" fmla="*/ 363855 w 1446969"/>
                <a:gd name="connsiteY28" fmla="*/ 166224 h 245948"/>
                <a:gd name="connsiteX29" fmla="*/ 381000 w 1446969"/>
                <a:gd name="connsiteY29" fmla="*/ 166224 h 245948"/>
                <a:gd name="connsiteX30" fmla="*/ 882015 w 1446969"/>
                <a:gd name="connsiteY30" fmla="*/ 235757 h 245948"/>
                <a:gd name="connsiteX31" fmla="*/ 961072 w 1446969"/>
                <a:gd name="connsiteY31" fmla="*/ 245282 h 245948"/>
                <a:gd name="connsiteX32" fmla="*/ 1073468 w 1446969"/>
                <a:gd name="connsiteY32" fmla="*/ 226232 h 245948"/>
                <a:gd name="connsiteX33" fmla="*/ 1376363 w 1446969"/>
                <a:gd name="connsiteY33" fmla="*/ 117647 h 245948"/>
                <a:gd name="connsiteX34" fmla="*/ 1425893 w 1446969"/>
                <a:gd name="connsiteY34" fmla="*/ 106217 h 245948"/>
                <a:gd name="connsiteX35" fmla="*/ 1444943 w 1446969"/>
                <a:gd name="connsiteY35" fmla="*/ 91929 h 245948"/>
                <a:gd name="connsiteX36" fmla="*/ 1442085 w 1446969"/>
                <a:gd name="connsiteY36" fmla="*/ 66212 h 245948"/>
                <a:gd name="connsiteX37" fmla="*/ 387667 w 1446969"/>
                <a:gd name="connsiteY37" fmla="*/ 121457 h 245948"/>
                <a:gd name="connsiteX38" fmla="*/ 397192 w 1446969"/>
                <a:gd name="connsiteY38" fmla="*/ 117647 h 245948"/>
                <a:gd name="connsiteX39" fmla="*/ 387667 w 1446969"/>
                <a:gd name="connsiteY39" fmla="*/ 121457 h 24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46969" h="245948">
                  <a:moveTo>
                    <a:pt x="1442085" y="66212"/>
                  </a:moveTo>
                  <a:cubicBezTo>
                    <a:pt x="1442085" y="66212"/>
                    <a:pt x="1441133" y="65259"/>
                    <a:pt x="1441133" y="65259"/>
                  </a:cubicBezTo>
                  <a:cubicBezTo>
                    <a:pt x="1434465" y="54782"/>
                    <a:pt x="1422083" y="50019"/>
                    <a:pt x="1417320" y="38589"/>
                  </a:cubicBezTo>
                  <a:cubicBezTo>
                    <a:pt x="1415415" y="33827"/>
                    <a:pt x="1413510" y="29064"/>
                    <a:pt x="1415415" y="23349"/>
                  </a:cubicBezTo>
                  <a:cubicBezTo>
                    <a:pt x="1416368" y="21444"/>
                    <a:pt x="1426845" y="11919"/>
                    <a:pt x="1426845" y="12872"/>
                  </a:cubicBezTo>
                  <a:cubicBezTo>
                    <a:pt x="1423988" y="489"/>
                    <a:pt x="1411605" y="6204"/>
                    <a:pt x="1405890" y="1442"/>
                  </a:cubicBezTo>
                  <a:cubicBezTo>
                    <a:pt x="1392555" y="-3321"/>
                    <a:pt x="1383983" y="4299"/>
                    <a:pt x="1379220" y="15729"/>
                  </a:cubicBezTo>
                  <a:cubicBezTo>
                    <a:pt x="1372552" y="26207"/>
                    <a:pt x="1362075" y="29064"/>
                    <a:pt x="1352550" y="31922"/>
                  </a:cubicBezTo>
                  <a:cubicBezTo>
                    <a:pt x="1294448" y="45257"/>
                    <a:pt x="1235393" y="54782"/>
                    <a:pt x="1175385" y="52877"/>
                  </a:cubicBezTo>
                  <a:cubicBezTo>
                    <a:pt x="1132523" y="50972"/>
                    <a:pt x="1090613" y="48114"/>
                    <a:pt x="1047750" y="44304"/>
                  </a:cubicBezTo>
                  <a:cubicBezTo>
                    <a:pt x="992505" y="39542"/>
                    <a:pt x="935355" y="36684"/>
                    <a:pt x="879158" y="38589"/>
                  </a:cubicBezTo>
                  <a:cubicBezTo>
                    <a:pt x="851535" y="39542"/>
                    <a:pt x="823913" y="44304"/>
                    <a:pt x="796290" y="43352"/>
                  </a:cubicBezTo>
                  <a:cubicBezTo>
                    <a:pt x="769620" y="43352"/>
                    <a:pt x="742950" y="33827"/>
                    <a:pt x="718185" y="44304"/>
                  </a:cubicBezTo>
                  <a:cubicBezTo>
                    <a:pt x="707708" y="49067"/>
                    <a:pt x="698183" y="56687"/>
                    <a:pt x="687705" y="62402"/>
                  </a:cubicBezTo>
                  <a:cubicBezTo>
                    <a:pt x="665797" y="74784"/>
                    <a:pt x="640080" y="77642"/>
                    <a:pt x="615315" y="79547"/>
                  </a:cubicBezTo>
                  <a:cubicBezTo>
                    <a:pt x="532447" y="87167"/>
                    <a:pt x="442913" y="95739"/>
                    <a:pt x="360045" y="83357"/>
                  </a:cubicBezTo>
                  <a:cubicBezTo>
                    <a:pt x="328613" y="80499"/>
                    <a:pt x="297180" y="78594"/>
                    <a:pt x="266700" y="82404"/>
                  </a:cubicBezTo>
                  <a:cubicBezTo>
                    <a:pt x="251460" y="84309"/>
                    <a:pt x="236220" y="91929"/>
                    <a:pt x="220980" y="93834"/>
                  </a:cubicBezTo>
                  <a:cubicBezTo>
                    <a:pt x="207645" y="95739"/>
                    <a:pt x="190500" y="91929"/>
                    <a:pt x="178117" y="89072"/>
                  </a:cubicBezTo>
                  <a:cubicBezTo>
                    <a:pt x="170497" y="87167"/>
                    <a:pt x="163830" y="85262"/>
                    <a:pt x="156210" y="84309"/>
                  </a:cubicBezTo>
                  <a:cubicBezTo>
                    <a:pt x="144780" y="83357"/>
                    <a:pt x="132397" y="88119"/>
                    <a:pt x="131445" y="101454"/>
                  </a:cubicBezTo>
                  <a:cubicBezTo>
                    <a:pt x="259080" y="142412"/>
                    <a:pt x="160020" y="189084"/>
                    <a:pt x="148590" y="190989"/>
                  </a:cubicBezTo>
                  <a:cubicBezTo>
                    <a:pt x="99060" y="199562"/>
                    <a:pt x="49530" y="208134"/>
                    <a:pt x="0" y="216707"/>
                  </a:cubicBezTo>
                  <a:cubicBezTo>
                    <a:pt x="20955" y="224327"/>
                    <a:pt x="41910" y="224327"/>
                    <a:pt x="63817" y="222422"/>
                  </a:cubicBezTo>
                  <a:cubicBezTo>
                    <a:pt x="107632" y="217659"/>
                    <a:pt x="150495" y="207182"/>
                    <a:pt x="195263" y="210039"/>
                  </a:cubicBezTo>
                  <a:cubicBezTo>
                    <a:pt x="216217" y="207182"/>
                    <a:pt x="235267" y="198609"/>
                    <a:pt x="250507" y="183369"/>
                  </a:cubicBezTo>
                  <a:cubicBezTo>
                    <a:pt x="246697" y="172892"/>
                    <a:pt x="234315" y="177654"/>
                    <a:pt x="228600" y="170034"/>
                  </a:cubicBezTo>
                  <a:cubicBezTo>
                    <a:pt x="232410" y="165272"/>
                    <a:pt x="237172" y="165272"/>
                    <a:pt x="241935" y="164319"/>
                  </a:cubicBezTo>
                  <a:cubicBezTo>
                    <a:pt x="282892" y="153842"/>
                    <a:pt x="322897" y="156699"/>
                    <a:pt x="363855" y="166224"/>
                  </a:cubicBezTo>
                  <a:cubicBezTo>
                    <a:pt x="369570" y="166224"/>
                    <a:pt x="375285" y="166224"/>
                    <a:pt x="381000" y="166224"/>
                  </a:cubicBezTo>
                  <a:cubicBezTo>
                    <a:pt x="436245" y="191942"/>
                    <a:pt x="857250" y="231947"/>
                    <a:pt x="882015" y="235757"/>
                  </a:cubicBezTo>
                  <a:cubicBezTo>
                    <a:pt x="908685" y="239567"/>
                    <a:pt x="934402" y="242424"/>
                    <a:pt x="961072" y="245282"/>
                  </a:cubicBezTo>
                  <a:cubicBezTo>
                    <a:pt x="1000125" y="249092"/>
                    <a:pt x="1036320" y="235757"/>
                    <a:pt x="1073468" y="226232"/>
                  </a:cubicBezTo>
                  <a:cubicBezTo>
                    <a:pt x="1082993" y="223374"/>
                    <a:pt x="1359218" y="120504"/>
                    <a:pt x="1376363" y="117647"/>
                  </a:cubicBezTo>
                  <a:cubicBezTo>
                    <a:pt x="1393508" y="115742"/>
                    <a:pt x="1410652" y="112884"/>
                    <a:pt x="1425893" y="106217"/>
                  </a:cubicBezTo>
                  <a:cubicBezTo>
                    <a:pt x="1433513" y="103359"/>
                    <a:pt x="1441133" y="98597"/>
                    <a:pt x="1444943" y="91929"/>
                  </a:cubicBezTo>
                  <a:cubicBezTo>
                    <a:pt x="1448752" y="84309"/>
                    <a:pt x="1446848" y="74784"/>
                    <a:pt x="1442085" y="66212"/>
                  </a:cubicBezTo>
                  <a:close/>
                  <a:moveTo>
                    <a:pt x="387667" y="121457"/>
                  </a:moveTo>
                  <a:cubicBezTo>
                    <a:pt x="391478" y="119552"/>
                    <a:pt x="394335" y="118599"/>
                    <a:pt x="397192" y="117647"/>
                  </a:cubicBezTo>
                  <a:cubicBezTo>
                    <a:pt x="394335" y="119552"/>
                    <a:pt x="391478" y="120504"/>
                    <a:pt x="387667" y="121457"/>
                  </a:cubicBez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B30DF0-4E35-46C4-8670-18A2599C5BD0}"/>
                </a:ext>
              </a:extLst>
            </p:cNvPr>
            <p:cNvSpPr/>
            <p:nvPr/>
          </p:nvSpPr>
          <p:spPr>
            <a:xfrm>
              <a:off x="7168413" y="5365087"/>
              <a:ext cx="628650" cy="171450"/>
            </a:xfrm>
            <a:custGeom>
              <a:avLst/>
              <a:gdLst>
                <a:gd name="connsiteX0" fmla="*/ 628650 w 628650"/>
                <a:gd name="connsiteY0" fmla="*/ 85725 h 171450"/>
                <a:gd name="connsiteX1" fmla="*/ 314325 w 628650"/>
                <a:gd name="connsiteY1" fmla="*/ 171450 h 171450"/>
                <a:gd name="connsiteX2" fmla="*/ 0 w 628650"/>
                <a:gd name="connsiteY2" fmla="*/ 85725 h 171450"/>
                <a:gd name="connsiteX3" fmla="*/ 314325 w 628650"/>
                <a:gd name="connsiteY3" fmla="*/ 0 h 171450"/>
                <a:gd name="connsiteX4" fmla="*/ 628650 w 628650"/>
                <a:gd name="connsiteY4" fmla="*/ 85725 h 171450"/>
                <a:gd name="connsiteX5" fmla="*/ 628650 w 628650"/>
                <a:gd name="connsiteY5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8650" h="171450">
                  <a:moveTo>
                    <a:pt x="628650" y="85725"/>
                  </a:moveTo>
                  <a:cubicBezTo>
                    <a:pt x="628650" y="133350"/>
                    <a:pt x="487680" y="171450"/>
                    <a:pt x="314325" y="171450"/>
                  </a:cubicBezTo>
                  <a:cubicBezTo>
                    <a:pt x="140970" y="171450"/>
                    <a:pt x="0" y="133350"/>
                    <a:pt x="0" y="85725"/>
                  </a:cubicBezTo>
                  <a:cubicBezTo>
                    <a:pt x="0" y="38100"/>
                    <a:pt x="140970" y="0"/>
                    <a:pt x="314325" y="0"/>
                  </a:cubicBezTo>
                  <a:cubicBezTo>
                    <a:pt x="487680" y="0"/>
                    <a:pt x="628650" y="38100"/>
                    <a:pt x="628650" y="85725"/>
                  </a:cubicBezTo>
                  <a:lnTo>
                    <a:pt x="628650" y="8572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81581E1-0BBB-416F-AFE9-ADB2EEDE0896}"/>
                </a:ext>
              </a:extLst>
            </p:cNvPr>
            <p:cNvSpPr/>
            <p:nvPr/>
          </p:nvSpPr>
          <p:spPr>
            <a:xfrm>
              <a:off x="7778013" y="5298412"/>
              <a:ext cx="552450" cy="123825"/>
            </a:xfrm>
            <a:custGeom>
              <a:avLst/>
              <a:gdLst>
                <a:gd name="connsiteX0" fmla="*/ 552450 w 552450"/>
                <a:gd name="connsiteY0" fmla="*/ 61913 h 123825"/>
                <a:gd name="connsiteX1" fmla="*/ 276225 w 552450"/>
                <a:gd name="connsiteY1" fmla="*/ 123825 h 123825"/>
                <a:gd name="connsiteX2" fmla="*/ 0 w 552450"/>
                <a:gd name="connsiteY2" fmla="*/ 61913 h 123825"/>
                <a:gd name="connsiteX3" fmla="*/ 276225 w 552450"/>
                <a:gd name="connsiteY3" fmla="*/ 0 h 123825"/>
                <a:gd name="connsiteX4" fmla="*/ 552450 w 552450"/>
                <a:gd name="connsiteY4" fmla="*/ 61913 h 123825"/>
                <a:gd name="connsiteX5" fmla="*/ 552450 w 552450"/>
                <a:gd name="connsiteY5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123825">
                  <a:moveTo>
                    <a:pt x="552450" y="61913"/>
                  </a:moveTo>
                  <a:cubicBezTo>
                    <a:pt x="552450" y="96202"/>
                    <a:pt x="428625" y="123825"/>
                    <a:pt x="276225" y="123825"/>
                  </a:cubicBezTo>
                  <a:cubicBezTo>
                    <a:pt x="123825" y="123825"/>
                    <a:pt x="0" y="96202"/>
                    <a:pt x="0" y="61913"/>
                  </a:cubicBezTo>
                  <a:cubicBezTo>
                    <a:pt x="0" y="27622"/>
                    <a:pt x="123825" y="0"/>
                    <a:pt x="276225" y="0"/>
                  </a:cubicBezTo>
                  <a:cubicBezTo>
                    <a:pt x="428625" y="0"/>
                    <a:pt x="552450" y="27622"/>
                    <a:pt x="552450" y="61913"/>
                  </a:cubicBezTo>
                  <a:lnTo>
                    <a:pt x="552450" y="6191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53CDC22-6C4C-4D3B-AA78-9178B8CF4590}"/>
              </a:ext>
            </a:extLst>
          </p:cNvPr>
          <p:cNvSpPr txBox="1"/>
          <p:nvPr/>
        </p:nvSpPr>
        <p:spPr>
          <a:xfrm>
            <a:off x="705611" y="5089231"/>
            <a:ext cx="3081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altLang="ko-KR" sz="1200" dirty="0">
                <a:solidFill>
                  <a:schemeClr val="bg1"/>
                </a:solidFill>
                <a:cs typeface="Arial" pitchFamily="34" charset="0"/>
              </a:rPr>
              <a:t>Gestion des planning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altLang="ko-KR" sz="1200" dirty="0">
                <a:solidFill>
                  <a:schemeClr val="bg1"/>
                </a:solidFill>
                <a:cs typeface="Arial" pitchFamily="34" charset="0"/>
              </a:rPr>
              <a:t>Comptes employé avec remise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7604418-FDD0-49C1-99E9-DE7D42887938}"/>
              </a:ext>
            </a:extLst>
          </p:cNvPr>
          <p:cNvGrpSpPr/>
          <p:nvPr/>
        </p:nvGrpSpPr>
        <p:grpSpPr>
          <a:xfrm>
            <a:off x="739040" y="2200549"/>
            <a:ext cx="3581315" cy="1371136"/>
            <a:chOff x="2571348" y="3483028"/>
            <a:chExt cx="1087445" cy="13711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944537-22BA-4C1B-928D-30208EA77F9C}"/>
                </a:ext>
              </a:extLst>
            </p:cNvPr>
            <p:cNvSpPr txBox="1"/>
            <p:nvPr/>
          </p:nvSpPr>
          <p:spPr>
            <a:xfrm>
              <a:off x="2571348" y="3838501"/>
              <a:ext cx="10874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altLang="ko-KR" sz="1200" dirty="0">
                  <a:solidFill>
                    <a:schemeClr val="bg1"/>
                  </a:solidFill>
                  <a:cs typeface="Arial" pitchFamily="34" charset="0"/>
                </a:rPr>
                <a:t>Crée un compte client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altLang="ko-KR" sz="1200" dirty="0">
                  <a:solidFill>
                    <a:schemeClr val="bg1"/>
                  </a:solidFill>
                  <a:cs typeface="Arial" pitchFamily="34" charset="0"/>
                </a:rPr>
                <a:t>Crée une pizza (taille, recette, type de pâte)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altLang="ko-KR" sz="1200" dirty="0">
                  <a:solidFill>
                    <a:schemeClr val="bg1"/>
                  </a:solidFill>
                  <a:cs typeface="Arial" pitchFamily="34" charset="0"/>
                </a:rPr>
                <a:t>Présentation de la carte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altLang="ko-KR" sz="1200" dirty="0">
                  <a:solidFill>
                    <a:schemeClr val="bg1"/>
                  </a:solidFill>
                  <a:cs typeface="Arial" pitchFamily="34" charset="0"/>
                </a:rPr>
                <a:t>Se faire livrer</a:t>
              </a:r>
            </a:p>
            <a:p>
              <a:r>
                <a:rPr lang="fr-FR" altLang="ko-KR" sz="1200" dirty="0">
                  <a:solidFill>
                    <a:schemeClr val="bg1"/>
                  </a:solidFill>
                  <a:cs typeface="Arial" pitchFamily="34" charset="0"/>
                </a:rPr>
                <a:t>	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9130275-B7E5-42D8-B742-A88B7E9558EC}"/>
                </a:ext>
              </a:extLst>
            </p:cNvPr>
            <p:cNvSpPr txBox="1"/>
            <p:nvPr/>
          </p:nvSpPr>
          <p:spPr>
            <a:xfrm>
              <a:off x="2571348" y="3483028"/>
              <a:ext cx="927763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fr-FR" altLang="ko-KR" sz="1400" b="1" dirty="0">
                  <a:solidFill>
                    <a:schemeClr val="bg1"/>
                  </a:solidFill>
                  <a:cs typeface="Arial" pitchFamily="34" charset="0"/>
                </a:rPr>
                <a:t>Gestion des clients - prioritaire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8" name="TextBox 46">
            <a:extLst>
              <a:ext uri="{FF2B5EF4-FFF2-40B4-BE49-F238E27FC236}">
                <a16:creationId xmlns:a16="http://schemas.microsoft.com/office/drawing/2014/main" id="{F14E6BBF-3A3B-A475-F202-CFB6D34A59C8}"/>
              </a:ext>
            </a:extLst>
          </p:cNvPr>
          <p:cNvSpPr txBox="1"/>
          <p:nvPr/>
        </p:nvSpPr>
        <p:spPr>
          <a:xfrm>
            <a:off x="705611" y="4707784"/>
            <a:ext cx="3123045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fr-FR" altLang="ko-KR" sz="1400" b="1" dirty="0">
                <a:solidFill>
                  <a:schemeClr val="bg1"/>
                </a:solidFill>
                <a:cs typeface="Arial" pitchFamily="34" charset="0"/>
              </a:rPr>
              <a:t>Gestion du restaurant - secondaire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D0FC0413-338B-F178-F12F-4714FBF5A3ED}"/>
              </a:ext>
            </a:extLst>
          </p:cNvPr>
          <p:cNvSpPr txBox="1"/>
          <p:nvPr/>
        </p:nvSpPr>
        <p:spPr>
          <a:xfrm>
            <a:off x="753861" y="3642093"/>
            <a:ext cx="3526058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fr-FR" altLang="ko-KR" sz="1200" b="1" dirty="0">
                <a:solidFill>
                  <a:schemeClr val="bg1"/>
                </a:solidFill>
                <a:cs typeface="Arial" pitchFamily="34" charset="0"/>
              </a:rPr>
              <a:t>Gestion dynamiques des comptes - prioritaire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D811C3-2B5D-4F36-BCAD-D1B69B176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38" y="2349306"/>
            <a:ext cx="3306486" cy="399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67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59EC876-354B-49C3-AC78-69064245FC1B}"/>
              </a:ext>
            </a:extLst>
          </p:cNvPr>
          <p:cNvCxnSpPr>
            <a:cxnSpLocks/>
          </p:cNvCxnSpPr>
          <p:nvPr/>
        </p:nvCxnSpPr>
        <p:spPr>
          <a:xfrm flipV="1">
            <a:off x="393601" y="330356"/>
            <a:ext cx="11773221" cy="5184991"/>
          </a:xfrm>
          <a:prstGeom prst="line">
            <a:avLst/>
          </a:prstGeom>
          <a:ln w="317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24171" y="123691"/>
            <a:ext cx="8556889" cy="756567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Etapes</a:t>
            </a:r>
            <a:r>
              <a:rPr lang="en-US" dirty="0"/>
              <a:t> du projet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3CEA02B-C05F-4AA5-A942-29DEADBD0B3A}"/>
              </a:ext>
            </a:extLst>
          </p:cNvPr>
          <p:cNvSpPr/>
          <p:nvPr/>
        </p:nvSpPr>
        <p:spPr>
          <a:xfrm>
            <a:off x="700767" y="5146923"/>
            <a:ext cx="368424" cy="368424"/>
          </a:xfrm>
          <a:prstGeom prst="ellipse">
            <a:avLst/>
          </a:prstGeom>
          <a:solidFill>
            <a:schemeClr val="tx1"/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0D272B5-6A86-4750-B4FD-C9237CC27753}"/>
              </a:ext>
            </a:extLst>
          </p:cNvPr>
          <p:cNvSpPr/>
          <p:nvPr/>
        </p:nvSpPr>
        <p:spPr>
          <a:xfrm>
            <a:off x="2334252" y="4382296"/>
            <a:ext cx="368424" cy="371514"/>
          </a:xfrm>
          <a:prstGeom prst="ellipse">
            <a:avLst/>
          </a:prstGeom>
          <a:solidFill>
            <a:schemeClr val="tx1"/>
          </a:solidFill>
          <a:ln w="412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954BEFF-A65B-4D97-BA1E-FD4A808126BF}"/>
              </a:ext>
            </a:extLst>
          </p:cNvPr>
          <p:cNvSpPr/>
          <p:nvPr/>
        </p:nvSpPr>
        <p:spPr>
          <a:xfrm>
            <a:off x="3964852" y="3682329"/>
            <a:ext cx="368424" cy="368424"/>
          </a:xfrm>
          <a:prstGeom prst="ellipse">
            <a:avLst/>
          </a:prstGeom>
          <a:solidFill>
            <a:schemeClr val="tx1"/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39FB1BA-0103-43C6-959C-D85EE3213AF9}"/>
              </a:ext>
            </a:extLst>
          </p:cNvPr>
          <p:cNvSpPr/>
          <p:nvPr/>
        </p:nvSpPr>
        <p:spPr>
          <a:xfrm>
            <a:off x="8518520" y="1693742"/>
            <a:ext cx="368424" cy="368424"/>
          </a:xfrm>
          <a:prstGeom prst="ellipse">
            <a:avLst/>
          </a:prstGeom>
          <a:solidFill>
            <a:schemeClr val="tx1"/>
          </a:solidFill>
          <a:ln w="412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D4F6027-AC32-4FEA-9926-20C956C965CC}"/>
              </a:ext>
            </a:extLst>
          </p:cNvPr>
          <p:cNvSpPr txBox="1"/>
          <p:nvPr/>
        </p:nvSpPr>
        <p:spPr>
          <a:xfrm>
            <a:off x="219025" y="5537824"/>
            <a:ext cx="2009773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Cahier des charges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2FE7860-514D-4226-9289-F2934448013B}"/>
              </a:ext>
            </a:extLst>
          </p:cNvPr>
          <p:cNvSpPr txBox="1"/>
          <p:nvPr/>
        </p:nvSpPr>
        <p:spPr>
          <a:xfrm>
            <a:off x="2228798" y="5071273"/>
            <a:ext cx="1736054" cy="95410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Diagrammes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de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Organisation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du back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Oval 55">
            <a:extLst>
              <a:ext uri="{FF2B5EF4-FFF2-40B4-BE49-F238E27FC236}">
                <a16:creationId xmlns:a16="http://schemas.microsoft.com/office/drawing/2014/main" id="{E2F617C1-C367-456B-0D5F-F063B745CEE6}"/>
              </a:ext>
            </a:extLst>
          </p:cNvPr>
          <p:cNvSpPr/>
          <p:nvPr/>
        </p:nvSpPr>
        <p:spPr>
          <a:xfrm>
            <a:off x="5436903" y="3060576"/>
            <a:ext cx="368424" cy="368424"/>
          </a:xfrm>
          <a:prstGeom prst="ellipse">
            <a:avLst/>
          </a:prstGeom>
          <a:solidFill>
            <a:schemeClr val="tx1"/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Oval 55">
            <a:extLst>
              <a:ext uri="{FF2B5EF4-FFF2-40B4-BE49-F238E27FC236}">
                <a16:creationId xmlns:a16="http://schemas.microsoft.com/office/drawing/2014/main" id="{3873F5B4-E33C-8F69-5B41-C4D988863110}"/>
              </a:ext>
            </a:extLst>
          </p:cNvPr>
          <p:cNvSpPr/>
          <p:nvPr/>
        </p:nvSpPr>
        <p:spPr>
          <a:xfrm>
            <a:off x="6924675" y="2341703"/>
            <a:ext cx="368424" cy="368424"/>
          </a:xfrm>
          <a:prstGeom prst="ellipse">
            <a:avLst/>
          </a:prstGeom>
          <a:solidFill>
            <a:schemeClr val="tx1"/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Oval 57">
            <a:extLst>
              <a:ext uri="{FF2B5EF4-FFF2-40B4-BE49-F238E27FC236}">
                <a16:creationId xmlns:a16="http://schemas.microsoft.com/office/drawing/2014/main" id="{0C5B8C86-9673-258B-F831-674576F796A2}"/>
              </a:ext>
            </a:extLst>
          </p:cNvPr>
          <p:cNvSpPr/>
          <p:nvPr/>
        </p:nvSpPr>
        <p:spPr>
          <a:xfrm>
            <a:off x="10322328" y="877748"/>
            <a:ext cx="368424" cy="368424"/>
          </a:xfrm>
          <a:prstGeom prst="ellipse">
            <a:avLst/>
          </a:prstGeom>
          <a:solidFill>
            <a:schemeClr val="tx1"/>
          </a:solidFill>
          <a:ln w="412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9" name="TextBox 78">
            <a:extLst>
              <a:ext uri="{FF2B5EF4-FFF2-40B4-BE49-F238E27FC236}">
                <a16:creationId xmlns:a16="http://schemas.microsoft.com/office/drawing/2014/main" id="{16802023-64B6-231F-5152-124487B16486}"/>
              </a:ext>
            </a:extLst>
          </p:cNvPr>
          <p:cNvSpPr txBox="1"/>
          <p:nvPr/>
        </p:nvSpPr>
        <p:spPr>
          <a:xfrm>
            <a:off x="3581347" y="4319494"/>
            <a:ext cx="2105077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Creation des Classes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78">
            <a:extLst>
              <a:ext uri="{FF2B5EF4-FFF2-40B4-BE49-F238E27FC236}">
                <a16:creationId xmlns:a16="http://schemas.microsoft.com/office/drawing/2014/main" id="{9D98F2A1-21EF-0124-F094-0CC720BDBF1F}"/>
              </a:ext>
            </a:extLst>
          </p:cNvPr>
          <p:cNvSpPr txBox="1"/>
          <p:nvPr/>
        </p:nvSpPr>
        <p:spPr>
          <a:xfrm>
            <a:off x="4243775" y="2066932"/>
            <a:ext cx="2826473" cy="73866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Framework SpringBoot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Repository et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Restcontroller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78">
            <a:extLst>
              <a:ext uri="{FF2B5EF4-FFF2-40B4-BE49-F238E27FC236}">
                <a16:creationId xmlns:a16="http://schemas.microsoft.com/office/drawing/2014/main" id="{A1902FA1-34FF-86DD-DF73-E22985948B3C}"/>
              </a:ext>
            </a:extLst>
          </p:cNvPr>
          <p:cNvSpPr txBox="1"/>
          <p:nvPr/>
        </p:nvSpPr>
        <p:spPr>
          <a:xfrm>
            <a:off x="6413443" y="2948358"/>
            <a:ext cx="2105077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Creation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d’une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base de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données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78">
            <a:extLst>
              <a:ext uri="{FF2B5EF4-FFF2-40B4-BE49-F238E27FC236}">
                <a16:creationId xmlns:a16="http://schemas.microsoft.com/office/drawing/2014/main" id="{AC6AA4B7-B3CE-1BA8-C648-55821B69A2D7}"/>
              </a:ext>
            </a:extLst>
          </p:cNvPr>
          <p:cNvSpPr txBox="1"/>
          <p:nvPr/>
        </p:nvSpPr>
        <p:spPr>
          <a:xfrm>
            <a:off x="7394064" y="871055"/>
            <a:ext cx="2311457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Maquettes et tests (HTML/CSS/JavaScript)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78">
            <a:extLst>
              <a:ext uri="{FF2B5EF4-FFF2-40B4-BE49-F238E27FC236}">
                <a16:creationId xmlns:a16="http://schemas.microsoft.com/office/drawing/2014/main" id="{A31A530A-B2EE-B086-D1D5-4A7C111C55BD}"/>
              </a:ext>
            </a:extLst>
          </p:cNvPr>
          <p:cNvSpPr txBox="1"/>
          <p:nvPr/>
        </p:nvSpPr>
        <p:spPr>
          <a:xfrm>
            <a:off x="9497664" y="1477390"/>
            <a:ext cx="2669158" cy="116955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sz="1400" b="1" dirty="0">
                <a:solidFill>
                  <a:schemeClr val="bg1"/>
                </a:solidFill>
                <a:cs typeface="Arial" pitchFamily="34" charset="0"/>
              </a:rPr>
              <a:t>Framework Angular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sz="1400" b="1" dirty="0">
                <a:solidFill>
                  <a:schemeClr val="bg1"/>
                </a:solidFill>
                <a:cs typeface="Arial" pitchFamily="34" charset="0"/>
              </a:rPr>
              <a:t>Conversion des maquettes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sz="1400" b="1" dirty="0">
                <a:solidFill>
                  <a:schemeClr val="bg1"/>
                </a:solidFill>
                <a:cs typeface="Arial" pitchFamily="34" charset="0"/>
              </a:rPr>
              <a:t>Créations de composants et de services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4" name="Image 43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3CF352E-C1C4-A274-22BF-C51215BC4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26972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 COLOR - 1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5F41"/>
      </a:accent1>
      <a:accent2>
        <a:srgbClr val="AFAFAF"/>
      </a:accent2>
      <a:accent3>
        <a:srgbClr val="969696"/>
      </a:accent3>
      <a:accent4>
        <a:srgbClr val="7D7D7D"/>
      </a:accent4>
      <a:accent5>
        <a:srgbClr val="646464"/>
      </a:accent5>
      <a:accent6>
        <a:srgbClr val="4B4B4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 - COLOR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D1D26"/>
      </a:accent1>
      <a:accent2>
        <a:srgbClr val="A4A4A4"/>
      </a:accent2>
      <a:accent3>
        <a:srgbClr val="BEBEBE"/>
      </a:accent3>
      <a:accent4>
        <a:srgbClr val="D9D9D9"/>
      </a:accent4>
      <a:accent5>
        <a:srgbClr val="808080"/>
      </a:accent5>
      <a:accent6>
        <a:srgbClr val="4E4E4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</TotalTime>
  <Words>369</Words>
  <Application>Microsoft Office PowerPoint</Application>
  <PresentationFormat>Grand écran</PresentationFormat>
  <Paragraphs>111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25</vt:i4>
      </vt:variant>
    </vt:vector>
  </HeadingPairs>
  <TitlesOfParts>
    <vt:vector size="28" baseType="lpstr">
      <vt:lpstr>Arial</vt:lpstr>
      <vt:lpstr>Contents Slide Master</vt:lpstr>
      <vt:lpstr>Section Break Slide Master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Hamza Merini</cp:lastModifiedBy>
  <cp:revision>66</cp:revision>
  <dcterms:created xsi:type="dcterms:W3CDTF">2020-01-20T05:08:25Z</dcterms:created>
  <dcterms:modified xsi:type="dcterms:W3CDTF">2022-06-09T19:51:18Z</dcterms:modified>
</cp:coreProperties>
</file>